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9"/>
  </p:notesMasterIdLst>
  <p:sldIdLst>
    <p:sldId id="268" r:id="rId2"/>
    <p:sldId id="569" r:id="rId3"/>
    <p:sldId id="570" r:id="rId4"/>
    <p:sldId id="575" r:id="rId5"/>
    <p:sldId id="572" r:id="rId6"/>
    <p:sldId id="574" r:id="rId7"/>
    <p:sldId id="573" r:id="rId8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g vu" initials="gv" lastIdx="7" clrIdx="0">
    <p:extLst>
      <p:ext uri="{19B8F6BF-5375-455C-9EA6-DF929625EA0E}">
        <p15:presenceInfo xmlns:p15="http://schemas.microsoft.com/office/powerpoint/2012/main" userId="6b21aa4962f61721" providerId="Windows Live"/>
      </p:ext>
    </p:extLst>
  </p:cmAuthor>
  <p:cmAuthor id="2" name="Somang Yang" initials="SY" lastIdx="3" clrIdx="1">
    <p:extLst>
      <p:ext uri="{19B8F6BF-5375-455C-9EA6-DF929625EA0E}">
        <p15:presenceInfo xmlns:p15="http://schemas.microsoft.com/office/powerpoint/2012/main" userId="3ea5082737f919d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E57F24"/>
    <a:srgbClr val="80C258"/>
    <a:srgbClr val="A7D48A"/>
    <a:srgbClr val="23AB7E"/>
    <a:srgbClr val="FFFFFF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2251" autoAdjust="0"/>
  </p:normalViewPr>
  <p:slideViewPr>
    <p:cSldViewPr snapToGrid="0">
      <p:cViewPr>
        <p:scale>
          <a:sx n="174" d="100"/>
          <a:sy n="174" d="100"/>
        </p:scale>
        <p:origin x="-2674" y="-3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DEB5C9-70A6-4054-B1BA-B1FAA2997B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CC7B80-D84A-4228-AA6C-1468C927A4B2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 err="1"/>
            <a:t>Xác</a:t>
          </a:r>
          <a:r>
            <a:rPr lang="en-US" sz="1800" b="0" i="0" dirty="0"/>
            <a:t> </a:t>
          </a:r>
          <a:r>
            <a:rPr lang="en-US" sz="1800" b="0" i="0" dirty="0" err="1"/>
            <a:t>định</a:t>
          </a:r>
          <a:r>
            <a:rPr lang="en-US" sz="1800" b="0" i="0" dirty="0"/>
            <a:t> </a:t>
          </a:r>
          <a:r>
            <a:rPr lang="en-US" sz="1800" b="0" i="0" dirty="0" err="1"/>
            <a:t>mục</a:t>
          </a:r>
          <a:r>
            <a:rPr lang="en-US" sz="1800" b="0" i="0" dirty="0"/>
            <a:t> </a:t>
          </a:r>
          <a:r>
            <a:rPr lang="en-US" sz="1800" b="0" i="0" dirty="0" err="1"/>
            <a:t>tiêu</a:t>
          </a:r>
          <a:r>
            <a:rPr lang="en-US" sz="1800" b="0" i="0" dirty="0"/>
            <a:t> </a:t>
          </a:r>
          <a:r>
            <a:rPr lang="en-US" sz="1800" b="0" i="0" dirty="0" err="1"/>
            <a:t>dài</a:t>
          </a:r>
          <a:r>
            <a:rPr lang="en-US" sz="1800" b="0" i="0" dirty="0"/>
            <a:t> </a:t>
          </a:r>
          <a:r>
            <a:rPr lang="en-US" sz="1800" b="0" i="0" dirty="0" err="1"/>
            <a:t>hạn</a:t>
          </a:r>
          <a:endParaRPr lang="en-US" sz="1800" dirty="0"/>
        </a:p>
      </dgm:t>
    </dgm:pt>
    <dgm:pt modelId="{0F6FA89A-32E7-4BBE-9847-75F023078FDD}" type="parTrans" cxnId="{4D46B5C3-3F25-4608-9620-683AB41AC0A2}">
      <dgm:prSet/>
      <dgm:spPr/>
      <dgm:t>
        <a:bodyPr/>
        <a:lstStyle/>
        <a:p>
          <a:endParaRPr lang="en-US" sz="2000"/>
        </a:p>
      </dgm:t>
    </dgm:pt>
    <dgm:pt modelId="{362BCF63-F98F-4C2E-8AB4-41DDFB2BEBAA}" type="sibTrans" cxnId="{4D46B5C3-3F25-4608-9620-683AB41AC0A2}">
      <dgm:prSet/>
      <dgm:spPr/>
      <dgm:t>
        <a:bodyPr/>
        <a:lstStyle/>
        <a:p>
          <a:endParaRPr lang="en-US" sz="2000"/>
        </a:p>
      </dgm:t>
    </dgm:pt>
    <dgm:pt modelId="{7CD66198-7BF2-4D4E-B0B8-218D8935E96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 err="1"/>
            <a:t>Sơ</a:t>
          </a:r>
          <a:r>
            <a:rPr lang="en-US" sz="1800" b="0" i="0" dirty="0"/>
            <a:t> </a:t>
          </a:r>
          <a:r>
            <a:rPr lang="en-US" sz="1800" b="0" i="0" dirty="0" err="1"/>
            <a:t>đồ</a:t>
          </a:r>
          <a:r>
            <a:rPr lang="en-US" sz="1800" b="0" i="0" dirty="0"/>
            <a:t> </a:t>
          </a:r>
          <a:r>
            <a:rPr lang="en-US" sz="1800" b="0" i="0" dirty="0" err="1"/>
            <a:t>hóa</a:t>
          </a:r>
          <a:r>
            <a:rPr lang="en-US" sz="1800" b="0" i="0" dirty="0"/>
            <a:t> </a:t>
          </a:r>
          <a:r>
            <a:rPr lang="en-US" sz="1800" b="0" i="0" dirty="0" err="1"/>
            <a:t>theo</a:t>
          </a:r>
          <a:r>
            <a:rPr lang="en-US" sz="1800" b="0" i="0" dirty="0"/>
            <a:t> </a:t>
          </a:r>
          <a:r>
            <a:rPr lang="en-US" sz="1800" b="0" i="0" dirty="0" err="1"/>
            <a:t>chiều</a:t>
          </a:r>
          <a:r>
            <a:rPr lang="en-US" sz="1800" b="0" i="0" dirty="0"/>
            <a:t> </a:t>
          </a:r>
          <a:r>
            <a:rPr lang="en-US" sz="1800" b="0" i="0" dirty="0" err="1"/>
            <a:t>ngược</a:t>
          </a:r>
          <a:r>
            <a:rPr lang="en-US" sz="1800" b="0" i="0" dirty="0"/>
            <a:t> </a:t>
          </a:r>
          <a:r>
            <a:rPr lang="en-US" sz="1800" b="0" i="0" dirty="0" err="1"/>
            <a:t>lại</a:t>
          </a:r>
          <a:r>
            <a:rPr lang="en-US" sz="1800" b="0" i="0" dirty="0"/>
            <a:t> </a:t>
          </a:r>
          <a:r>
            <a:rPr lang="en-US" sz="1800" b="0" i="0" dirty="0" err="1"/>
            <a:t>để</a:t>
          </a:r>
          <a:r>
            <a:rPr lang="en-US" sz="1800" b="0" i="0" dirty="0"/>
            <a:t> </a:t>
          </a:r>
          <a:r>
            <a:rPr lang="en-US" sz="1800" b="0" i="0" dirty="0" err="1"/>
            <a:t>kết</a:t>
          </a:r>
          <a:r>
            <a:rPr lang="en-US" sz="1800" b="0" i="0" dirty="0"/>
            <a:t> </a:t>
          </a:r>
          <a:r>
            <a:rPr lang="en-US" sz="1800" b="0" i="0" dirty="0" err="1"/>
            <a:t>nối</a:t>
          </a:r>
          <a:r>
            <a:rPr lang="en-US" sz="1800" b="0" i="0" dirty="0"/>
            <a:t> </a:t>
          </a:r>
          <a:r>
            <a:rPr lang="en-US" sz="1800" b="0" i="0" dirty="0" err="1"/>
            <a:t>hoạt</a:t>
          </a:r>
          <a:r>
            <a:rPr lang="en-US" sz="1800" b="0" i="0" dirty="0"/>
            <a:t> </a:t>
          </a:r>
          <a:r>
            <a:rPr lang="en-US" sz="1800" b="0" i="0" dirty="0" err="1"/>
            <a:t>động</a:t>
          </a:r>
          <a:r>
            <a:rPr lang="en-US" sz="1800" b="0" i="0" dirty="0"/>
            <a:t> </a:t>
          </a:r>
          <a:r>
            <a:rPr lang="en-US" sz="1800" b="0" i="0" dirty="0" err="1"/>
            <a:t>với</a:t>
          </a:r>
          <a:r>
            <a:rPr lang="en-US" sz="1800" b="0" i="0" dirty="0"/>
            <a:t> </a:t>
          </a:r>
          <a:r>
            <a:rPr lang="en-US" sz="1800" b="0" i="0" dirty="0" err="1"/>
            <a:t>các</a:t>
          </a:r>
          <a:r>
            <a:rPr lang="en-US" sz="1800" b="0" i="0" dirty="0"/>
            <a:t> </a:t>
          </a:r>
          <a:r>
            <a:rPr lang="en-US" sz="1800" b="0" i="0" dirty="0" err="1"/>
            <a:t>yêu</a:t>
          </a:r>
          <a:r>
            <a:rPr lang="en-US" sz="1800" b="0" i="0" dirty="0"/>
            <a:t> </a:t>
          </a:r>
          <a:r>
            <a:rPr lang="en-US" sz="1800" b="0" i="0" dirty="0" err="1"/>
            <a:t>cầu</a:t>
          </a:r>
          <a:r>
            <a:rPr lang="en-US" sz="1800" b="0" i="0" dirty="0"/>
            <a:t> </a:t>
          </a:r>
          <a:r>
            <a:rPr lang="en-US" sz="1800" b="0" i="0" dirty="0" err="1"/>
            <a:t>và</a:t>
          </a:r>
          <a:r>
            <a:rPr lang="en-US" sz="1800" b="0" i="0" dirty="0"/>
            <a:t> </a:t>
          </a:r>
          <a:r>
            <a:rPr lang="en-US" sz="1800" b="0" i="0" dirty="0" err="1"/>
            <a:t>điều</a:t>
          </a:r>
          <a:r>
            <a:rPr lang="en-US" sz="1800" b="0" i="0" dirty="0"/>
            <a:t> </a:t>
          </a:r>
          <a:r>
            <a:rPr lang="en-US" sz="1800" b="0" i="0" dirty="0" err="1"/>
            <a:t>kiện</a:t>
          </a:r>
          <a:endParaRPr lang="en-US" sz="1800" b="0" i="0" dirty="0"/>
        </a:p>
      </dgm:t>
    </dgm:pt>
    <dgm:pt modelId="{6C122F63-8405-498C-B931-FF9107D5393C}" type="parTrans" cxnId="{E9A6144D-4E5C-49B5-928C-3D67EDFE1B49}">
      <dgm:prSet/>
      <dgm:spPr/>
      <dgm:t>
        <a:bodyPr/>
        <a:lstStyle/>
        <a:p>
          <a:endParaRPr lang="en-US" sz="2000"/>
        </a:p>
      </dgm:t>
    </dgm:pt>
    <dgm:pt modelId="{579BF26E-861F-49BE-B6FF-02A6C3BE3860}" type="sibTrans" cxnId="{E9A6144D-4E5C-49B5-928C-3D67EDFE1B49}">
      <dgm:prSet/>
      <dgm:spPr/>
      <dgm:t>
        <a:bodyPr/>
        <a:lstStyle/>
        <a:p>
          <a:endParaRPr lang="en-US" sz="2000"/>
        </a:p>
      </dgm:t>
    </dgm:pt>
    <dgm:pt modelId="{B3E8BE09-1730-4554-AE5F-910F1D262DCE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 err="1"/>
            <a:t>Xây</a:t>
          </a:r>
          <a:r>
            <a:rPr lang="en-US" sz="1800" b="0" i="0" dirty="0"/>
            <a:t> </a:t>
          </a:r>
          <a:r>
            <a:rPr lang="en-US" sz="1800" b="0" i="0" dirty="0" err="1"/>
            <a:t>dựng</a:t>
          </a:r>
          <a:r>
            <a:rPr lang="en-US" sz="1800" b="0" i="0" dirty="0"/>
            <a:t> </a:t>
          </a:r>
          <a:r>
            <a:rPr lang="en-US" sz="1800" b="0" i="0" dirty="0" err="1"/>
            <a:t>các</a:t>
          </a:r>
          <a:r>
            <a:rPr lang="en-US" sz="1800" b="0" i="0" dirty="0"/>
            <a:t> </a:t>
          </a:r>
          <a:r>
            <a:rPr lang="en-US" sz="1800" b="0" i="0" dirty="0" err="1"/>
            <a:t>chỉ</a:t>
          </a:r>
          <a:r>
            <a:rPr lang="en-US" sz="1800" b="0" i="0" dirty="0"/>
            <a:t> </a:t>
          </a:r>
          <a:r>
            <a:rPr lang="en-US" sz="1800" b="0" i="0" dirty="0" err="1"/>
            <a:t>số</a:t>
          </a:r>
          <a:r>
            <a:rPr lang="en-US" sz="1800" b="0" i="0" dirty="0"/>
            <a:t> </a:t>
          </a:r>
          <a:r>
            <a:rPr lang="en-US" sz="1800" b="0" i="0" dirty="0" err="1"/>
            <a:t>đo</a:t>
          </a:r>
          <a:r>
            <a:rPr lang="en-US" sz="1800" b="0" i="0" dirty="0"/>
            <a:t> </a:t>
          </a:r>
          <a:r>
            <a:rPr lang="en-US" sz="1800" b="0" i="0" dirty="0" err="1"/>
            <a:t>lường</a:t>
          </a:r>
          <a:r>
            <a:rPr lang="en-US" sz="1800" b="0" i="0" dirty="0"/>
            <a:t> </a:t>
          </a:r>
          <a:r>
            <a:rPr lang="en-US" sz="1800" b="0" i="0" dirty="0" err="1"/>
            <a:t>kết</a:t>
          </a:r>
          <a:r>
            <a:rPr lang="en-US" sz="1800" b="0" i="0" dirty="0"/>
            <a:t> </a:t>
          </a:r>
          <a:r>
            <a:rPr lang="en-US" sz="1800" b="0" i="0" dirty="0" err="1"/>
            <a:t>quả</a:t>
          </a:r>
          <a:endParaRPr lang="en-US" sz="1800" b="0" i="0" dirty="0"/>
        </a:p>
      </dgm:t>
    </dgm:pt>
    <dgm:pt modelId="{8AB736AA-C1F5-4F13-9971-F9DC5D655657}" type="parTrans" cxnId="{2AED6603-BA0F-4E0A-942F-50F3D6202E3C}">
      <dgm:prSet/>
      <dgm:spPr/>
      <dgm:t>
        <a:bodyPr/>
        <a:lstStyle/>
        <a:p>
          <a:endParaRPr lang="en-US" sz="2000"/>
        </a:p>
      </dgm:t>
    </dgm:pt>
    <dgm:pt modelId="{CBA58A50-90BE-40A3-AC8E-7BDE2136E738}" type="sibTrans" cxnId="{2AED6603-BA0F-4E0A-942F-50F3D6202E3C}">
      <dgm:prSet/>
      <dgm:spPr/>
      <dgm:t>
        <a:bodyPr/>
        <a:lstStyle/>
        <a:p>
          <a:endParaRPr lang="en-US" sz="2000"/>
        </a:p>
      </dgm:t>
    </dgm:pt>
    <dgm:pt modelId="{97C04702-9A5A-4C7C-A420-082444989D98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 err="1"/>
            <a:t>Xác</a:t>
          </a:r>
          <a:r>
            <a:rPr lang="en-US" sz="1800" b="0" i="0" dirty="0"/>
            <a:t> </a:t>
          </a:r>
          <a:r>
            <a:rPr lang="en-US" sz="1800" b="0" i="0" dirty="0" err="1"/>
            <a:t>định</a:t>
          </a:r>
          <a:r>
            <a:rPr lang="en-US" sz="1800" b="0" i="0" dirty="0"/>
            <a:t> </a:t>
          </a:r>
          <a:r>
            <a:rPr lang="en-US" sz="1800" b="0" i="0" dirty="0" err="1"/>
            <a:t>giải</a:t>
          </a:r>
          <a:r>
            <a:rPr lang="en-US" sz="1800" b="0" i="0" dirty="0"/>
            <a:t> </a:t>
          </a:r>
          <a:r>
            <a:rPr lang="en-US" sz="1800" b="0" i="0" dirty="0" err="1"/>
            <a:t>pháp</a:t>
          </a:r>
          <a:r>
            <a:rPr lang="en-US" sz="1800" b="0" i="0" dirty="0"/>
            <a:t> can </a:t>
          </a:r>
          <a:r>
            <a:rPr lang="en-US" sz="1800" b="0" i="0" dirty="0" err="1"/>
            <a:t>thiệp</a:t>
          </a:r>
          <a:r>
            <a:rPr lang="en-US" sz="1800" b="0" i="0" dirty="0"/>
            <a:t> </a:t>
          </a:r>
          <a:r>
            <a:rPr lang="en-US" sz="1800" b="0" i="0" dirty="0" err="1"/>
            <a:t>cần</a:t>
          </a:r>
          <a:r>
            <a:rPr lang="en-US" sz="1800" b="0" i="0" dirty="0"/>
            <a:t> </a:t>
          </a:r>
          <a:r>
            <a:rPr lang="en-US" sz="1800" b="0" i="0" dirty="0" err="1"/>
            <a:t>được</a:t>
          </a:r>
          <a:r>
            <a:rPr lang="en-US" sz="1800" b="0" i="0" dirty="0"/>
            <a:t> </a:t>
          </a:r>
          <a:r>
            <a:rPr lang="en-US" sz="1800" b="0" i="0" dirty="0" err="1"/>
            <a:t>thực</a:t>
          </a:r>
          <a:r>
            <a:rPr lang="en-US" sz="1800" b="0" i="0" dirty="0"/>
            <a:t> </a:t>
          </a:r>
          <a:r>
            <a:rPr lang="en-US" sz="1800" b="0" i="0" dirty="0" err="1"/>
            <a:t>hiện</a:t>
          </a:r>
          <a:r>
            <a:rPr lang="en-US" sz="1800" b="0" i="0" dirty="0"/>
            <a:t> </a:t>
          </a:r>
          <a:r>
            <a:rPr lang="en-US" sz="1800" b="0" i="0" dirty="0" err="1"/>
            <a:t>nhằm</a:t>
          </a:r>
          <a:r>
            <a:rPr lang="en-US" sz="1800" b="0" i="0" dirty="0"/>
            <a:t> </a:t>
          </a:r>
          <a:r>
            <a:rPr lang="en-US" sz="1800" b="0" i="0" dirty="0" err="1"/>
            <a:t>mang</a:t>
          </a:r>
          <a:r>
            <a:rPr lang="en-US" sz="1800" b="0" i="0" dirty="0"/>
            <a:t> </a:t>
          </a:r>
          <a:r>
            <a:rPr lang="en-US" sz="1800" b="0" i="0" dirty="0" err="1"/>
            <a:t>lại</a:t>
          </a:r>
          <a:r>
            <a:rPr lang="en-US" sz="1800" b="0" i="0" dirty="0"/>
            <a:t> </a:t>
          </a:r>
          <a:r>
            <a:rPr lang="en-US" sz="1800" b="0" i="0" dirty="0" err="1"/>
            <a:t>thay</a:t>
          </a:r>
          <a:r>
            <a:rPr lang="en-US" sz="1800" b="0" i="0" dirty="0"/>
            <a:t> </a:t>
          </a:r>
          <a:r>
            <a:rPr lang="en-US" sz="1800" b="0" i="0" dirty="0" err="1"/>
            <a:t>đổi</a:t>
          </a:r>
          <a:endParaRPr lang="en-US" sz="1800" b="0" i="0" dirty="0"/>
        </a:p>
      </dgm:t>
    </dgm:pt>
    <dgm:pt modelId="{93FA392B-2CC4-4B08-9123-756BC5DEEEAA}" type="parTrans" cxnId="{5491E8CF-78BC-4F17-AD4A-D05B3B9F0092}">
      <dgm:prSet/>
      <dgm:spPr/>
      <dgm:t>
        <a:bodyPr/>
        <a:lstStyle/>
        <a:p>
          <a:endParaRPr lang="en-US" sz="2000"/>
        </a:p>
      </dgm:t>
    </dgm:pt>
    <dgm:pt modelId="{26DBFAB8-C142-4B69-9A68-A43D5A3FCE8D}" type="sibTrans" cxnId="{5491E8CF-78BC-4F17-AD4A-D05B3B9F0092}">
      <dgm:prSet/>
      <dgm:spPr/>
      <dgm:t>
        <a:bodyPr/>
        <a:lstStyle/>
        <a:p>
          <a:endParaRPr lang="en-US" sz="2000"/>
        </a:p>
      </dgm:t>
    </dgm:pt>
    <dgm:pt modelId="{4FA2FCF7-E6F2-4C59-88E6-AE3956CE6472}">
      <dgm:prSet custT="1"/>
      <dgm:spPr/>
      <dgm:t>
        <a:bodyPr/>
        <a:lstStyle/>
        <a:p>
          <a:r>
            <a:rPr lang="en-US" sz="1800" b="0" i="0" dirty="0" err="1"/>
            <a:t>Xác</a:t>
          </a:r>
          <a:r>
            <a:rPr lang="en-US" sz="1800" b="0" i="0" dirty="0"/>
            <a:t> </a:t>
          </a:r>
          <a:r>
            <a:rPr lang="en-US" sz="1800" b="0" i="0" dirty="0" err="1"/>
            <a:t>định</a:t>
          </a:r>
          <a:r>
            <a:rPr lang="en-US" sz="1800" b="0" i="0" dirty="0"/>
            <a:t> </a:t>
          </a:r>
          <a:r>
            <a:rPr lang="en-US" sz="1800" b="0" i="0" dirty="0" err="1"/>
            <a:t>các</a:t>
          </a:r>
          <a:r>
            <a:rPr lang="en-US" sz="1800" b="0" i="0" dirty="0"/>
            <a:t> </a:t>
          </a:r>
          <a:r>
            <a:rPr lang="en-US" sz="1800" b="0" i="0" dirty="0" err="1"/>
            <a:t>giả</a:t>
          </a:r>
          <a:r>
            <a:rPr lang="en-US" sz="1800" b="0" i="0" dirty="0"/>
            <a:t> </a:t>
          </a:r>
          <a:r>
            <a:rPr lang="en-US" sz="1800" b="0" i="0" dirty="0" err="1"/>
            <a:t>thiết</a:t>
          </a:r>
          <a:r>
            <a:rPr lang="en-US" sz="1800" b="0" i="0" dirty="0"/>
            <a:t> </a:t>
          </a:r>
          <a:r>
            <a:rPr lang="en-US" sz="1800" b="0" i="0" dirty="0" err="1"/>
            <a:t>về</a:t>
          </a:r>
          <a:r>
            <a:rPr lang="en-US" sz="1800" b="0" i="0" dirty="0"/>
            <a:t> </a:t>
          </a:r>
          <a:r>
            <a:rPr lang="en-US" sz="1800" b="0" i="0" dirty="0" err="1"/>
            <a:t>hoàn</a:t>
          </a:r>
          <a:r>
            <a:rPr lang="en-US" sz="1800" b="0" i="0" dirty="0"/>
            <a:t> </a:t>
          </a:r>
          <a:r>
            <a:rPr lang="en-US" sz="1800" b="0" i="0" dirty="0" err="1"/>
            <a:t>cảnh</a:t>
          </a:r>
          <a:endParaRPr lang="en-US" sz="1800" b="0" i="0" dirty="0"/>
        </a:p>
      </dgm:t>
    </dgm:pt>
    <dgm:pt modelId="{A6622CD7-3BA3-4824-8694-3B489106B97D}" type="parTrans" cxnId="{006C4EDD-B7FF-4B02-A154-BC5AF6213DBD}">
      <dgm:prSet/>
      <dgm:spPr/>
      <dgm:t>
        <a:bodyPr/>
        <a:lstStyle/>
        <a:p>
          <a:endParaRPr lang="en-US" sz="2000"/>
        </a:p>
      </dgm:t>
    </dgm:pt>
    <dgm:pt modelId="{EE150D43-2D14-4161-937B-0848F5F22C86}" type="sibTrans" cxnId="{006C4EDD-B7FF-4B02-A154-BC5AF6213DBD}">
      <dgm:prSet/>
      <dgm:spPr/>
      <dgm:t>
        <a:bodyPr/>
        <a:lstStyle/>
        <a:p>
          <a:endParaRPr lang="en-US" sz="2000"/>
        </a:p>
      </dgm:t>
    </dgm:pt>
    <dgm:pt modelId="{180356AA-7A70-4D00-A018-5065959185E1}" type="pres">
      <dgm:prSet presAssocID="{DBDEB5C9-70A6-4054-B1BA-B1FAA2997B78}" presName="linearFlow" presStyleCnt="0">
        <dgm:presLayoutVars>
          <dgm:dir/>
          <dgm:resizeHandles val="exact"/>
        </dgm:presLayoutVars>
      </dgm:prSet>
      <dgm:spPr/>
    </dgm:pt>
    <dgm:pt modelId="{7F8CA4E5-48E3-4DB8-808A-EB903BC4BA34}" type="pres">
      <dgm:prSet presAssocID="{C8CC7B80-D84A-4228-AA6C-1468C927A4B2}" presName="composite" presStyleCnt="0"/>
      <dgm:spPr/>
    </dgm:pt>
    <dgm:pt modelId="{16B1317A-2719-4314-B56B-06BBF2367652}" type="pres">
      <dgm:prSet presAssocID="{C8CC7B80-D84A-4228-AA6C-1468C927A4B2}" presName="imgShp" presStyleLbl="fgImgPlace1" presStyleIdx="0" presStyleCnt="5"/>
      <dgm:spPr/>
    </dgm:pt>
    <dgm:pt modelId="{5E98D971-AF3C-4093-878C-60C0B74F595A}" type="pres">
      <dgm:prSet presAssocID="{C8CC7B80-D84A-4228-AA6C-1468C927A4B2}" presName="txShp" presStyleLbl="node1" presStyleIdx="0" presStyleCnt="5">
        <dgm:presLayoutVars>
          <dgm:bulletEnabled val="1"/>
        </dgm:presLayoutVars>
      </dgm:prSet>
      <dgm:spPr/>
    </dgm:pt>
    <dgm:pt modelId="{BE51F2D4-6075-437F-9F14-C9E64A7AD07B}" type="pres">
      <dgm:prSet presAssocID="{362BCF63-F98F-4C2E-8AB4-41DDFB2BEBAA}" presName="spacing" presStyleCnt="0"/>
      <dgm:spPr/>
    </dgm:pt>
    <dgm:pt modelId="{81AF3FD2-A523-4889-813C-54BD3E148041}" type="pres">
      <dgm:prSet presAssocID="{7CD66198-7BF2-4D4E-B0B8-218D8935E964}" presName="composite" presStyleCnt="0"/>
      <dgm:spPr/>
    </dgm:pt>
    <dgm:pt modelId="{7734DD7B-82B8-487D-B587-0FC314D7405C}" type="pres">
      <dgm:prSet presAssocID="{7CD66198-7BF2-4D4E-B0B8-218D8935E964}" presName="imgShp" presStyleLbl="fgImgPlace1" presStyleIdx="1" presStyleCnt="5"/>
      <dgm:spPr/>
    </dgm:pt>
    <dgm:pt modelId="{C8C67E96-722A-411B-AF6F-A3E528C21F3E}" type="pres">
      <dgm:prSet presAssocID="{7CD66198-7BF2-4D4E-B0B8-218D8935E964}" presName="txShp" presStyleLbl="node1" presStyleIdx="1" presStyleCnt="5">
        <dgm:presLayoutVars>
          <dgm:bulletEnabled val="1"/>
        </dgm:presLayoutVars>
      </dgm:prSet>
      <dgm:spPr/>
    </dgm:pt>
    <dgm:pt modelId="{8A58F020-6115-4DC8-9085-C7EE0CF9783B}" type="pres">
      <dgm:prSet presAssocID="{579BF26E-861F-49BE-B6FF-02A6C3BE3860}" presName="spacing" presStyleCnt="0"/>
      <dgm:spPr/>
    </dgm:pt>
    <dgm:pt modelId="{E4DB177E-5C52-40E8-A6C0-0F21345AEB57}" type="pres">
      <dgm:prSet presAssocID="{97C04702-9A5A-4C7C-A420-082444989D98}" presName="composite" presStyleCnt="0"/>
      <dgm:spPr/>
    </dgm:pt>
    <dgm:pt modelId="{004DCF8A-D1B1-42C5-9910-8E102901FD17}" type="pres">
      <dgm:prSet presAssocID="{97C04702-9A5A-4C7C-A420-082444989D98}" presName="imgShp" presStyleLbl="fgImgPlace1" presStyleIdx="2" presStyleCnt="5"/>
      <dgm:spPr/>
    </dgm:pt>
    <dgm:pt modelId="{FD745CFE-162A-4100-BED3-C8C3B9EF3A7B}" type="pres">
      <dgm:prSet presAssocID="{97C04702-9A5A-4C7C-A420-082444989D98}" presName="txShp" presStyleLbl="node1" presStyleIdx="2" presStyleCnt="5">
        <dgm:presLayoutVars>
          <dgm:bulletEnabled val="1"/>
        </dgm:presLayoutVars>
      </dgm:prSet>
      <dgm:spPr/>
    </dgm:pt>
    <dgm:pt modelId="{E07985B1-8F3C-49DB-87D3-BB33FE514FA4}" type="pres">
      <dgm:prSet presAssocID="{26DBFAB8-C142-4B69-9A68-A43D5A3FCE8D}" presName="spacing" presStyleCnt="0"/>
      <dgm:spPr/>
    </dgm:pt>
    <dgm:pt modelId="{1ABB3E57-9698-42B4-96CE-4948DFA6276C}" type="pres">
      <dgm:prSet presAssocID="{4FA2FCF7-E6F2-4C59-88E6-AE3956CE6472}" presName="composite" presStyleCnt="0"/>
      <dgm:spPr/>
    </dgm:pt>
    <dgm:pt modelId="{E8F9A1F6-03FB-49D8-969E-5CC25CA43E62}" type="pres">
      <dgm:prSet presAssocID="{4FA2FCF7-E6F2-4C59-88E6-AE3956CE6472}" presName="imgShp" presStyleLbl="fgImgPlace1" presStyleIdx="3" presStyleCnt="5"/>
      <dgm:spPr/>
    </dgm:pt>
    <dgm:pt modelId="{0948CFA4-DC0C-4B76-9448-6A3368AD9F51}" type="pres">
      <dgm:prSet presAssocID="{4FA2FCF7-E6F2-4C59-88E6-AE3956CE6472}" presName="txShp" presStyleLbl="node1" presStyleIdx="3" presStyleCnt="5">
        <dgm:presLayoutVars>
          <dgm:bulletEnabled val="1"/>
        </dgm:presLayoutVars>
      </dgm:prSet>
      <dgm:spPr/>
    </dgm:pt>
    <dgm:pt modelId="{67E9C2A0-444F-494A-9384-57505E5804F5}" type="pres">
      <dgm:prSet presAssocID="{EE150D43-2D14-4161-937B-0848F5F22C86}" presName="spacing" presStyleCnt="0"/>
      <dgm:spPr/>
    </dgm:pt>
    <dgm:pt modelId="{293BA167-49F3-45A0-824F-EBE4B1D59092}" type="pres">
      <dgm:prSet presAssocID="{B3E8BE09-1730-4554-AE5F-910F1D262DCE}" presName="composite" presStyleCnt="0"/>
      <dgm:spPr/>
    </dgm:pt>
    <dgm:pt modelId="{EF3C0D1B-F14D-43E2-9404-5A5F32E487C6}" type="pres">
      <dgm:prSet presAssocID="{B3E8BE09-1730-4554-AE5F-910F1D262DCE}" presName="imgShp" presStyleLbl="fgImgPlace1" presStyleIdx="4" presStyleCnt="5"/>
      <dgm:spPr/>
    </dgm:pt>
    <dgm:pt modelId="{4E32D6FB-3273-4680-AD59-5A89CEF4E738}" type="pres">
      <dgm:prSet presAssocID="{B3E8BE09-1730-4554-AE5F-910F1D262DCE}" presName="txShp" presStyleLbl="node1" presStyleIdx="4" presStyleCnt="5">
        <dgm:presLayoutVars>
          <dgm:bulletEnabled val="1"/>
        </dgm:presLayoutVars>
      </dgm:prSet>
      <dgm:spPr/>
    </dgm:pt>
  </dgm:ptLst>
  <dgm:cxnLst>
    <dgm:cxn modelId="{2AED6603-BA0F-4E0A-942F-50F3D6202E3C}" srcId="{DBDEB5C9-70A6-4054-B1BA-B1FAA2997B78}" destId="{B3E8BE09-1730-4554-AE5F-910F1D262DCE}" srcOrd="4" destOrd="0" parTransId="{8AB736AA-C1F5-4F13-9971-F9DC5D655657}" sibTransId="{CBA58A50-90BE-40A3-AC8E-7BDE2136E738}"/>
    <dgm:cxn modelId="{3EE7F26B-811C-4F9B-A07B-C7A303DC6F3D}" type="presOf" srcId="{4FA2FCF7-E6F2-4C59-88E6-AE3956CE6472}" destId="{0948CFA4-DC0C-4B76-9448-6A3368AD9F51}" srcOrd="0" destOrd="0" presId="urn:microsoft.com/office/officeart/2005/8/layout/vList3"/>
    <dgm:cxn modelId="{E9A6144D-4E5C-49B5-928C-3D67EDFE1B49}" srcId="{DBDEB5C9-70A6-4054-B1BA-B1FAA2997B78}" destId="{7CD66198-7BF2-4D4E-B0B8-218D8935E964}" srcOrd="1" destOrd="0" parTransId="{6C122F63-8405-498C-B931-FF9107D5393C}" sibTransId="{579BF26E-861F-49BE-B6FF-02A6C3BE3860}"/>
    <dgm:cxn modelId="{4FFC0550-32D5-4A0B-8663-98C86C8017FA}" type="presOf" srcId="{DBDEB5C9-70A6-4054-B1BA-B1FAA2997B78}" destId="{180356AA-7A70-4D00-A018-5065959185E1}" srcOrd="0" destOrd="0" presId="urn:microsoft.com/office/officeart/2005/8/layout/vList3"/>
    <dgm:cxn modelId="{B747BA73-B6F0-417B-9076-D510074330AD}" type="presOf" srcId="{C8CC7B80-D84A-4228-AA6C-1468C927A4B2}" destId="{5E98D971-AF3C-4093-878C-60C0B74F595A}" srcOrd="0" destOrd="0" presId="urn:microsoft.com/office/officeart/2005/8/layout/vList3"/>
    <dgm:cxn modelId="{74109277-5BF3-4685-AFAA-0EF0590C54DF}" type="presOf" srcId="{7CD66198-7BF2-4D4E-B0B8-218D8935E964}" destId="{C8C67E96-722A-411B-AF6F-A3E528C21F3E}" srcOrd="0" destOrd="0" presId="urn:microsoft.com/office/officeart/2005/8/layout/vList3"/>
    <dgm:cxn modelId="{828D97B0-73B7-4A6C-BA3D-ACED7CBB80DD}" type="presOf" srcId="{B3E8BE09-1730-4554-AE5F-910F1D262DCE}" destId="{4E32D6FB-3273-4680-AD59-5A89CEF4E738}" srcOrd="0" destOrd="0" presId="urn:microsoft.com/office/officeart/2005/8/layout/vList3"/>
    <dgm:cxn modelId="{4D46B5C3-3F25-4608-9620-683AB41AC0A2}" srcId="{DBDEB5C9-70A6-4054-B1BA-B1FAA2997B78}" destId="{C8CC7B80-D84A-4228-AA6C-1468C927A4B2}" srcOrd="0" destOrd="0" parTransId="{0F6FA89A-32E7-4BBE-9847-75F023078FDD}" sibTransId="{362BCF63-F98F-4C2E-8AB4-41DDFB2BEBAA}"/>
    <dgm:cxn modelId="{5491E8CF-78BC-4F17-AD4A-D05B3B9F0092}" srcId="{DBDEB5C9-70A6-4054-B1BA-B1FAA2997B78}" destId="{97C04702-9A5A-4C7C-A420-082444989D98}" srcOrd="2" destOrd="0" parTransId="{93FA392B-2CC4-4B08-9123-756BC5DEEEAA}" sibTransId="{26DBFAB8-C142-4B69-9A68-A43D5A3FCE8D}"/>
    <dgm:cxn modelId="{006C4EDD-B7FF-4B02-A154-BC5AF6213DBD}" srcId="{DBDEB5C9-70A6-4054-B1BA-B1FAA2997B78}" destId="{4FA2FCF7-E6F2-4C59-88E6-AE3956CE6472}" srcOrd="3" destOrd="0" parTransId="{A6622CD7-3BA3-4824-8694-3B489106B97D}" sibTransId="{EE150D43-2D14-4161-937B-0848F5F22C86}"/>
    <dgm:cxn modelId="{76D979E8-1CB7-4E2C-A4F5-33DE687F5097}" type="presOf" srcId="{97C04702-9A5A-4C7C-A420-082444989D98}" destId="{FD745CFE-162A-4100-BED3-C8C3B9EF3A7B}" srcOrd="0" destOrd="0" presId="urn:microsoft.com/office/officeart/2005/8/layout/vList3"/>
    <dgm:cxn modelId="{6A534BA5-7132-4F61-80D8-B1728EC37432}" type="presParOf" srcId="{180356AA-7A70-4D00-A018-5065959185E1}" destId="{7F8CA4E5-48E3-4DB8-808A-EB903BC4BA34}" srcOrd="0" destOrd="0" presId="urn:microsoft.com/office/officeart/2005/8/layout/vList3"/>
    <dgm:cxn modelId="{54A056B4-9226-494C-9C67-C9EB1A491E1A}" type="presParOf" srcId="{7F8CA4E5-48E3-4DB8-808A-EB903BC4BA34}" destId="{16B1317A-2719-4314-B56B-06BBF2367652}" srcOrd="0" destOrd="0" presId="urn:microsoft.com/office/officeart/2005/8/layout/vList3"/>
    <dgm:cxn modelId="{DD748CDE-AA4C-4227-B761-CCC1B25748D9}" type="presParOf" srcId="{7F8CA4E5-48E3-4DB8-808A-EB903BC4BA34}" destId="{5E98D971-AF3C-4093-878C-60C0B74F595A}" srcOrd="1" destOrd="0" presId="urn:microsoft.com/office/officeart/2005/8/layout/vList3"/>
    <dgm:cxn modelId="{8E0C75C2-4D28-46C9-B60F-06CA91D67DE7}" type="presParOf" srcId="{180356AA-7A70-4D00-A018-5065959185E1}" destId="{BE51F2D4-6075-437F-9F14-C9E64A7AD07B}" srcOrd="1" destOrd="0" presId="urn:microsoft.com/office/officeart/2005/8/layout/vList3"/>
    <dgm:cxn modelId="{B036A2B0-AA6E-42F5-96A1-FF046511D43E}" type="presParOf" srcId="{180356AA-7A70-4D00-A018-5065959185E1}" destId="{81AF3FD2-A523-4889-813C-54BD3E148041}" srcOrd="2" destOrd="0" presId="urn:microsoft.com/office/officeart/2005/8/layout/vList3"/>
    <dgm:cxn modelId="{FF8FEA7B-1231-46C5-8857-54EADC7AFF68}" type="presParOf" srcId="{81AF3FD2-A523-4889-813C-54BD3E148041}" destId="{7734DD7B-82B8-487D-B587-0FC314D7405C}" srcOrd="0" destOrd="0" presId="urn:microsoft.com/office/officeart/2005/8/layout/vList3"/>
    <dgm:cxn modelId="{DE95DB80-4D4C-499E-B0D7-DAF616152C60}" type="presParOf" srcId="{81AF3FD2-A523-4889-813C-54BD3E148041}" destId="{C8C67E96-722A-411B-AF6F-A3E528C21F3E}" srcOrd="1" destOrd="0" presId="urn:microsoft.com/office/officeart/2005/8/layout/vList3"/>
    <dgm:cxn modelId="{5AC91AF2-5B24-43DB-A6D9-8B530F334F73}" type="presParOf" srcId="{180356AA-7A70-4D00-A018-5065959185E1}" destId="{8A58F020-6115-4DC8-9085-C7EE0CF9783B}" srcOrd="3" destOrd="0" presId="urn:microsoft.com/office/officeart/2005/8/layout/vList3"/>
    <dgm:cxn modelId="{6C56AC43-4ED7-44EA-846E-D87BCA74A535}" type="presParOf" srcId="{180356AA-7A70-4D00-A018-5065959185E1}" destId="{E4DB177E-5C52-40E8-A6C0-0F21345AEB57}" srcOrd="4" destOrd="0" presId="urn:microsoft.com/office/officeart/2005/8/layout/vList3"/>
    <dgm:cxn modelId="{BB92BCAB-E6DB-45BE-97C7-35EE3E16378C}" type="presParOf" srcId="{E4DB177E-5C52-40E8-A6C0-0F21345AEB57}" destId="{004DCF8A-D1B1-42C5-9910-8E102901FD17}" srcOrd="0" destOrd="0" presId="urn:microsoft.com/office/officeart/2005/8/layout/vList3"/>
    <dgm:cxn modelId="{B591C21D-52D2-4FF3-98B2-765C7D98FF68}" type="presParOf" srcId="{E4DB177E-5C52-40E8-A6C0-0F21345AEB57}" destId="{FD745CFE-162A-4100-BED3-C8C3B9EF3A7B}" srcOrd="1" destOrd="0" presId="urn:microsoft.com/office/officeart/2005/8/layout/vList3"/>
    <dgm:cxn modelId="{34D4DAA5-A15F-4DDA-ADF9-FC2B727FF015}" type="presParOf" srcId="{180356AA-7A70-4D00-A018-5065959185E1}" destId="{E07985B1-8F3C-49DB-87D3-BB33FE514FA4}" srcOrd="5" destOrd="0" presId="urn:microsoft.com/office/officeart/2005/8/layout/vList3"/>
    <dgm:cxn modelId="{49D3FEF7-382E-419C-BEA8-34464BD1E56C}" type="presParOf" srcId="{180356AA-7A70-4D00-A018-5065959185E1}" destId="{1ABB3E57-9698-42B4-96CE-4948DFA6276C}" srcOrd="6" destOrd="0" presId="urn:microsoft.com/office/officeart/2005/8/layout/vList3"/>
    <dgm:cxn modelId="{6D3FB366-2FF5-4C48-8594-CC0532AAFF89}" type="presParOf" srcId="{1ABB3E57-9698-42B4-96CE-4948DFA6276C}" destId="{E8F9A1F6-03FB-49D8-969E-5CC25CA43E62}" srcOrd="0" destOrd="0" presId="urn:microsoft.com/office/officeart/2005/8/layout/vList3"/>
    <dgm:cxn modelId="{2728B8D6-0E35-4D35-A402-633804966678}" type="presParOf" srcId="{1ABB3E57-9698-42B4-96CE-4948DFA6276C}" destId="{0948CFA4-DC0C-4B76-9448-6A3368AD9F51}" srcOrd="1" destOrd="0" presId="urn:microsoft.com/office/officeart/2005/8/layout/vList3"/>
    <dgm:cxn modelId="{108E02B3-7B21-40BC-AC72-1968DC40E6A6}" type="presParOf" srcId="{180356AA-7A70-4D00-A018-5065959185E1}" destId="{67E9C2A0-444F-494A-9384-57505E5804F5}" srcOrd="7" destOrd="0" presId="urn:microsoft.com/office/officeart/2005/8/layout/vList3"/>
    <dgm:cxn modelId="{66753486-86BB-4D96-A765-68DB03F77231}" type="presParOf" srcId="{180356AA-7A70-4D00-A018-5065959185E1}" destId="{293BA167-49F3-45A0-824F-EBE4B1D59092}" srcOrd="8" destOrd="0" presId="urn:microsoft.com/office/officeart/2005/8/layout/vList3"/>
    <dgm:cxn modelId="{7D00A1E3-24E7-4CD1-9D27-11AD9151DC76}" type="presParOf" srcId="{293BA167-49F3-45A0-824F-EBE4B1D59092}" destId="{EF3C0D1B-F14D-43E2-9404-5A5F32E487C6}" srcOrd="0" destOrd="0" presId="urn:microsoft.com/office/officeart/2005/8/layout/vList3"/>
    <dgm:cxn modelId="{04A9B283-9024-4E46-9985-C3BF900C29FC}" type="presParOf" srcId="{293BA167-49F3-45A0-824F-EBE4B1D59092}" destId="{4E32D6FB-3273-4680-AD59-5A89CEF4E73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D971-AF3C-4093-878C-60C0B74F595A}">
      <dsp:nvSpPr>
        <dsp:cNvPr id="0" name=""/>
        <dsp:cNvSpPr/>
      </dsp:nvSpPr>
      <dsp:spPr>
        <a:xfrm rot="10800000">
          <a:off x="2275506" y="1849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 err="1"/>
            <a:t>Xác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định</a:t>
          </a:r>
          <a:r>
            <a:rPr lang="en-US" sz="1800" b="0" i="0" kern="1200" dirty="0"/>
            <a:t> </a:t>
          </a:r>
          <a:r>
            <a:rPr lang="en-US" sz="1800" b="0" i="0" kern="1200" dirty="0" err="1"/>
            <a:t>mục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tiêu</a:t>
          </a:r>
          <a:r>
            <a:rPr lang="en-US" sz="1800" b="0" i="0" kern="1200" dirty="0"/>
            <a:t> </a:t>
          </a:r>
          <a:r>
            <a:rPr lang="en-US" sz="1800" b="0" i="0" kern="1200" dirty="0" err="1"/>
            <a:t>dài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hạn</a:t>
          </a:r>
          <a:endParaRPr lang="en-US" sz="1800" kern="1200" dirty="0"/>
        </a:p>
      </dsp:txBody>
      <dsp:txXfrm rot="10800000">
        <a:off x="2433187" y="1849"/>
        <a:ext cx="8250400" cy="630724"/>
      </dsp:txXfrm>
    </dsp:sp>
    <dsp:sp modelId="{16B1317A-2719-4314-B56B-06BBF2367652}">
      <dsp:nvSpPr>
        <dsp:cNvPr id="0" name=""/>
        <dsp:cNvSpPr/>
      </dsp:nvSpPr>
      <dsp:spPr>
        <a:xfrm>
          <a:off x="1960144" y="1849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C67E96-722A-411B-AF6F-A3E528C21F3E}">
      <dsp:nvSpPr>
        <dsp:cNvPr id="0" name=""/>
        <dsp:cNvSpPr/>
      </dsp:nvSpPr>
      <dsp:spPr>
        <a:xfrm rot="10800000">
          <a:off x="2275506" y="790254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 err="1"/>
            <a:t>Sơ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đồ</a:t>
          </a:r>
          <a:r>
            <a:rPr lang="en-US" sz="1800" b="0" i="0" kern="1200" dirty="0"/>
            <a:t> </a:t>
          </a:r>
          <a:r>
            <a:rPr lang="en-US" sz="1800" b="0" i="0" kern="1200" dirty="0" err="1"/>
            <a:t>hóa</a:t>
          </a:r>
          <a:r>
            <a:rPr lang="en-US" sz="1800" b="0" i="0" kern="1200" dirty="0"/>
            <a:t> </a:t>
          </a:r>
          <a:r>
            <a:rPr lang="en-US" sz="1800" b="0" i="0" kern="1200" dirty="0" err="1"/>
            <a:t>theo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chiều</a:t>
          </a:r>
          <a:r>
            <a:rPr lang="en-US" sz="1800" b="0" i="0" kern="1200" dirty="0"/>
            <a:t> </a:t>
          </a:r>
          <a:r>
            <a:rPr lang="en-US" sz="1800" b="0" i="0" kern="1200" dirty="0" err="1"/>
            <a:t>ngược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lại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để</a:t>
          </a:r>
          <a:r>
            <a:rPr lang="en-US" sz="1800" b="0" i="0" kern="1200" dirty="0"/>
            <a:t> </a:t>
          </a:r>
          <a:r>
            <a:rPr lang="en-US" sz="1800" b="0" i="0" kern="1200" dirty="0" err="1"/>
            <a:t>kết</a:t>
          </a:r>
          <a:r>
            <a:rPr lang="en-US" sz="1800" b="0" i="0" kern="1200" dirty="0"/>
            <a:t> </a:t>
          </a:r>
          <a:r>
            <a:rPr lang="en-US" sz="1800" b="0" i="0" kern="1200" dirty="0" err="1"/>
            <a:t>nối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hoạt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động</a:t>
          </a:r>
          <a:r>
            <a:rPr lang="en-US" sz="1800" b="0" i="0" kern="1200" dirty="0"/>
            <a:t> </a:t>
          </a:r>
          <a:r>
            <a:rPr lang="en-US" sz="1800" b="0" i="0" kern="1200" dirty="0" err="1"/>
            <a:t>với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yêu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cầu</a:t>
          </a:r>
          <a:r>
            <a:rPr lang="en-US" sz="1800" b="0" i="0" kern="1200" dirty="0"/>
            <a:t> </a:t>
          </a:r>
          <a:r>
            <a:rPr lang="en-US" sz="1800" b="0" i="0" kern="1200" dirty="0" err="1"/>
            <a:t>và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điều</a:t>
          </a:r>
          <a:r>
            <a:rPr lang="en-US" sz="1800" b="0" i="0" kern="1200" dirty="0"/>
            <a:t> </a:t>
          </a:r>
          <a:r>
            <a:rPr lang="en-US" sz="1800" b="0" i="0" kern="1200" dirty="0" err="1"/>
            <a:t>kiện</a:t>
          </a:r>
          <a:endParaRPr lang="en-US" sz="1800" b="0" i="0" kern="1200" dirty="0"/>
        </a:p>
      </dsp:txBody>
      <dsp:txXfrm rot="10800000">
        <a:off x="2433187" y="790254"/>
        <a:ext cx="8250400" cy="630724"/>
      </dsp:txXfrm>
    </dsp:sp>
    <dsp:sp modelId="{7734DD7B-82B8-487D-B587-0FC314D7405C}">
      <dsp:nvSpPr>
        <dsp:cNvPr id="0" name=""/>
        <dsp:cNvSpPr/>
      </dsp:nvSpPr>
      <dsp:spPr>
        <a:xfrm>
          <a:off x="1960144" y="790254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45CFE-162A-4100-BED3-C8C3B9EF3A7B}">
      <dsp:nvSpPr>
        <dsp:cNvPr id="0" name=""/>
        <dsp:cNvSpPr/>
      </dsp:nvSpPr>
      <dsp:spPr>
        <a:xfrm rot="10800000">
          <a:off x="2275506" y="1578660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 err="1"/>
            <a:t>Xác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định</a:t>
          </a:r>
          <a:r>
            <a:rPr lang="en-US" sz="1800" b="0" i="0" kern="1200" dirty="0"/>
            <a:t> </a:t>
          </a:r>
          <a:r>
            <a:rPr lang="en-US" sz="1800" b="0" i="0" kern="1200" dirty="0" err="1"/>
            <a:t>giải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pháp</a:t>
          </a:r>
          <a:r>
            <a:rPr lang="en-US" sz="1800" b="0" i="0" kern="1200" dirty="0"/>
            <a:t> can </a:t>
          </a:r>
          <a:r>
            <a:rPr lang="en-US" sz="1800" b="0" i="0" kern="1200" dirty="0" err="1"/>
            <a:t>thiệp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cần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được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thực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hiện</a:t>
          </a:r>
          <a:r>
            <a:rPr lang="en-US" sz="1800" b="0" i="0" kern="1200" dirty="0"/>
            <a:t> </a:t>
          </a:r>
          <a:r>
            <a:rPr lang="en-US" sz="1800" b="0" i="0" kern="1200" dirty="0" err="1"/>
            <a:t>nhằm</a:t>
          </a:r>
          <a:r>
            <a:rPr lang="en-US" sz="1800" b="0" i="0" kern="1200" dirty="0"/>
            <a:t> </a:t>
          </a:r>
          <a:r>
            <a:rPr lang="en-US" sz="1800" b="0" i="0" kern="1200" dirty="0" err="1"/>
            <a:t>mang</a:t>
          </a:r>
          <a:r>
            <a:rPr lang="en-US" sz="1800" b="0" i="0" kern="1200" dirty="0"/>
            <a:t> </a:t>
          </a:r>
          <a:r>
            <a:rPr lang="en-US" sz="1800" b="0" i="0" kern="1200" dirty="0" err="1"/>
            <a:t>lại</a:t>
          </a:r>
          <a:r>
            <a:rPr lang="en-US" sz="1800" b="0" i="0" kern="1200" dirty="0"/>
            <a:t> </a:t>
          </a:r>
          <a:r>
            <a:rPr lang="en-US" sz="1800" b="0" i="0" kern="1200" dirty="0" err="1"/>
            <a:t>thay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đổi</a:t>
          </a:r>
          <a:endParaRPr lang="en-US" sz="1800" b="0" i="0" kern="1200" dirty="0"/>
        </a:p>
      </dsp:txBody>
      <dsp:txXfrm rot="10800000">
        <a:off x="2433187" y="1578660"/>
        <a:ext cx="8250400" cy="630724"/>
      </dsp:txXfrm>
    </dsp:sp>
    <dsp:sp modelId="{004DCF8A-D1B1-42C5-9910-8E102901FD17}">
      <dsp:nvSpPr>
        <dsp:cNvPr id="0" name=""/>
        <dsp:cNvSpPr/>
      </dsp:nvSpPr>
      <dsp:spPr>
        <a:xfrm>
          <a:off x="1960144" y="1578660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8CFA4-DC0C-4B76-9448-6A3368AD9F51}">
      <dsp:nvSpPr>
        <dsp:cNvPr id="0" name=""/>
        <dsp:cNvSpPr/>
      </dsp:nvSpPr>
      <dsp:spPr>
        <a:xfrm rot="10800000">
          <a:off x="2275506" y="2367065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 err="1"/>
            <a:t>Xác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định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giả</a:t>
          </a:r>
          <a:r>
            <a:rPr lang="en-US" sz="1800" b="0" i="0" kern="1200" dirty="0"/>
            <a:t> </a:t>
          </a:r>
          <a:r>
            <a:rPr lang="en-US" sz="1800" b="0" i="0" kern="1200" dirty="0" err="1"/>
            <a:t>thiết</a:t>
          </a:r>
          <a:r>
            <a:rPr lang="en-US" sz="1800" b="0" i="0" kern="1200" dirty="0"/>
            <a:t> </a:t>
          </a:r>
          <a:r>
            <a:rPr lang="en-US" sz="1800" b="0" i="0" kern="1200" dirty="0" err="1"/>
            <a:t>về</a:t>
          </a:r>
          <a:r>
            <a:rPr lang="en-US" sz="1800" b="0" i="0" kern="1200" dirty="0"/>
            <a:t> </a:t>
          </a:r>
          <a:r>
            <a:rPr lang="en-US" sz="1800" b="0" i="0" kern="1200" dirty="0" err="1"/>
            <a:t>hoàn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cảnh</a:t>
          </a:r>
          <a:endParaRPr lang="en-US" sz="1800" b="0" i="0" kern="1200" dirty="0"/>
        </a:p>
      </dsp:txBody>
      <dsp:txXfrm rot="10800000">
        <a:off x="2433187" y="2367065"/>
        <a:ext cx="8250400" cy="630724"/>
      </dsp:txXfrm>
    </dsp:sp>
    <dsp:sp modelId="{E8F9A1F6-03FB-49D8-969E-5CC25CA43E62}">
      <dsp:nvSpPr>
        <dsp:cNvPr id="0" name=""/>
        <dsp:cNvSpPr/>
      </dsp:nvSpPr>
      <dsp:spPr>
        <a:xfrm>
          <a:off x="1960144" y="2367065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32D6FB-3273-4680-AD59-5A89CEF4E738}">
      <dsp:nvSpPr>
        <dsp:cNvPr id="0" name=""/>
        <dsp:cNvSpPr/>
      </dsp:nvSpPr>
      <dsp:spPr>
        <a:xfrm rot="10800000">
          <a:off x="2275506" y="3155471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 err="1"/>
            <a:t>Xây</a:t>
          </a:r>
          <a:r>
            <a:rPr lang="en-US" sz="1800" b="0" i="0" kern="1200" dirty="0"/>
            <a:t> </a:t>
          </a:r>
          <a:r>
            <a:rPr lang="en-US" sz="1800" b="0" i="0" kern="1200" dirty="0" err="1"/>
            <a:t>dựng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các</a:t>
          </a:r>
          <a:r>
            <a:rPr lang="en-US" sz="1800" b="0" i="0" kern="1200" dirty="0"/>
            <a:t> </a:t>
          </a:r>
          <a:r>
            <a:rPr lang="en-US" sz="1800" b="0" i="0" kern="1200" dirty="0" err="1"/>
            <a:t>chỉ</a:t>
          </a:r>
          <a:r>
            <a:rPr lang="en-US" sz="1800" b="0" i="0" kern="1200" dirty="0"/>
            <a:t> </a:t>
          </a:r>
          <a:r>
            <a:rPr lang="en-US" sz="1800" b="0" i="0" kern="1200" dirty="0" err="1"/>
            <a:t>số</a:t>
          </a:r>
          <a:r>
            <a:rPr lang="en-US" sz="1800" b="0" i="0" kern="1200" dirty="0"/>
            <a:t> </a:t>
          </a:r>
          <a:r>
            <a:rPr lang="en-US" sz="1800" b="0" i="0" kern="1200" dirty="0" err="1"/>
            <a:t>đo</a:t>
          </a:r>
          <a:r>
            <a:rPr lang="en-US" sz="1800" b="0" i="0" kern="1200" dirty="0"/>
            <a:t> </a:t>
          </a:r>
          <a:r>
            <a:rPr lang="en-US" sz="1800" b="0" i="0" kern="1200" dirty="0" err="1"/>
            <a:t>lường</a:t>
          </a:r>
          <a:r>
            <a:rPr lang="en-US" sz="1800" b="0" i="0" kern="1200" dirty="0"/>
            <a:t> </a:t>
          </a:r>
          <a:r>
            <a:rPr lang="en-US" sz="1800" b="0" i="0" kern="1200" dirty="0" err="1"/>
            <a:t>kết</a:t>
          </a:r>
          <a:r>
            <a:rPr lang="en-US" sz="1800" b="0" i="0" kern="1200" dirty="0"/>
            <a:t> </a:t>
          </a:r>
          <a:r>
            <a:rPr lang="en-US" sz="1800" b="0" i="0" kern="1200" dirty="0" err="1"/>
            <a:t>quả</a:t>
          </a:r>
          <a:endParaRPr lang="en-US" sz="1800" b="0" i="0" kern="1200" dirty="0"/>
        </a:p>
      </dsp:txBody>
      <dsp:txXfrm rot="10800000">
        <a:off x="2433187" y="3155471"/>
        <a:ext cx="8250400" cy="630724"/>
      </dsp:txXfrm>
    </dsp:sp>
    <dsp:sp modelId="{EF3C0D1B-F14D-43E2-9404-5A5F32E487C6}">
      <dsp:nvSpPr>
        <dsp:cNvPr id="0" name=""/>
        <dsp:cNvSpPr/>
      </dsp:nvSpPr>
      <dsp:spPr>
        <a:xfrm>
          <a:off x="1960144" y="3155471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764E8-5247-433F-80E6-3E219F96790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2B16-A111-4467-9946-FE82160F5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2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9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39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critical issues of the sector?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is this WG uniquely placed to address?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major opportunities/potential 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partner organizations and other external stakeholders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Which outside partner can you leverage to provide the other needs? </a:t>
            </a:r>
          </a:p>
          <a:p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0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TF uniquely placed to address?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What can partner organizations and other external stakeholders provide?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Do these align with PSAV’s objectives? </a:t>
            </a: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34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critical issues of the sector?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is this WG uniquely placed to address?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major opportunities/potential 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partner organizations and other external stakeholders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Which outside partner can you leverage to provide the other needs? </a:t>
            </a:r>
          </a:p>
          <a:p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0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7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84" y="-110211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2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5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8B3C94-092B-D640-85B2-12EF3261DDAB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96FA743-0F8E-41EA-9F29-2ABB6C881E3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285296" y="227132"/>
            <a:ext cx="1559293" cy="554789"/>
          </a:xfrm>
          <a:prstGeom prst="rect">
            <a:avLst/>
          </a:prstGeom>
        </p:spPr>
      </p:pic>
      <p:pic>
        <p:nvPicPr>
          <p:cNvPr id="2050" name="Picture 2" descr="Image result for world economic forum">
            <a:extLst>
              <a:ext uri="{FF2B5EF4-FFF2-40B4-BE49-F238E27FC236}">
                <a16:creationId xmlns:a16="http://schemas.microsoft.com/office/drawing/2014/main" id="{C4BADDCF-1E9E-4ABD-A0A0-AD50BFD84F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652" y="138636"/>
            <a:ext cx="896719" cy="91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lated image">
            <a:extLst>
              <a:ext uri="{FF2B5EF4-FFF2-40B4-BE49-F238E27FC236}">
                <a16:creationId xmlns:a16="http://schemas.microsoft.com/office/drawing/2014/main" id="{F3F251C6-EE24-4564-8D26-AA99FF5A1B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506"/>
            <a:ext cx="1299411" cy="129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46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7" r:id="rId3"/>
    <p:sldLayoutId id="2147483788" r:id="rId4"/>
    <p:sldLayoutId id="2147483789" r:id="rId5"/>
    <p:sldLayoutId id="2147483791" r:id="rId6"/>
    <p:sldLayoutId id="2147483792" r:id="rId7"/>
    <p:sldLayoutId id="2147483793" r:id="rId8"/>
    <p:sldLayoutId id="2147483794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BC97-D6C6-4506-8CCD-30B27D4B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83" y="260479"/>
            <a:ext cx="7502434" cy="2900733"/>
          </a:xfrm>
        </p:spPr>
        <p:txBody>
          <a:bodyPr>
            <a:normAutofit/>
          </a:bodyPr>
          <a:lstStyle/>
          <a:p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chiến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thuyết</a:t>
            </a:r>
            <a:r>
              <a:rPr lang="en-US" dirty="0"/>
              <a:t> </a:t>
            </a:r>
            <a:r>
              <a:rPr lang="en-US" dirty="0" err="1"/>
              <a:t>thay</a:t>
            </a:r>
            <a:r>
              <a:rPr lang="en-US" dirty="0"/>
              <a:t> </a:t>
            </a:r>
            <a:r>
              <a:rPr lang="en-US" dirty="0" err="1"/>
              <a:t>đổi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D35D8E-6B48-4623-9629-79BE5D135AB6}"/>
              </a:ext>
            </a:extLst>
          </p:cNvPr>
          <p:cNvSpPr txBox="1">
            <a:spLocks/>
          </p:cNvSpPr>
          <p:nvPr/>
        </p:nvSpPr>
        <p:spPr>
          <a:xfrm>
            <a:off x="746761" y="3910149"/>
            <a:ext cx="4704806" cy="10755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20/02/2019</a:t>
            </a:r>
          </a:p>
        </p:txBody>
      </p:sp>
    </p:spTree>
    <p:extLst>
      <p:ext uri="{BB962C8B-B14F-4D97-AF65-F5344CB8AC3E}">
        <p14:creationId xmlns:p14="http://schemas.microsoft.com/office/powerpoint/2010/main" val="260028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Lý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thuyết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thay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đổi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là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gì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65A4AB-EE40-42EA-8108-9E37E3FF56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7089768"/>
              </p:ext>
            </p:extLst>
          </p:nvPr>
        </p:nvGraphicFramePr>
        <p:xfrm>
          <a:off x="-1749867" y="2293341"/>
          <a:ext cx="12643732" cy="3788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8E8A68-84C4-40BE-ADFB-87147B40D5BB}"/>
              </a:ext>
            </a:extLst>
          </p:cNvPr>
          <p:cNvSpPr/>
          <p:nvPr/>
        </p:nvSpPr>
        <p:spPr>
          <a:xfrm>
            <a:off x="232064" y="1268022"/>
            <a:ext cx="8761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8000"/>
                </a:solidFill>
              </a:rPr>
              <a:t>Lộ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trình</a:t>
            </a:r>
            <a:r>
              <a:rPr lang="en-US" sz="2000" dirty="0"/>
              <a:t> </a:t>
            </a:r>
            <a:r>
              <a:rPr lang="en-US" sz="2000" dirty="0" err="1"/>
              <a:t>hỗ</a:t>
            </a:r>
            <a:r>
              <a:rPr lang="en-US" sz="2000" dirty="0"/>
              <a:t> </a:t>
            </a:r>
            <a:r>
              <a:rPr lang="en-US" sz="2000" dirty="0" err="1"/>
              <a:t>trợ</a:t>
            </a:r>
            <a:r>
              <a:rPr lang="en-US" sz="2000" dirty="0"/>
              <a:t> </a:t>
            </a:r>
            <a:r>
              <a:rPr lang="en-US" sz="2000" dirty="0" err="1"/>
              <a:t>xác</a:t>
            </a:r>
            <a:r>
              <a:rPr lang="en-US" sz="2000" dirty="0"/>
              <a:t> </a:t>
            </a:r>
            <a:r>
              <a:rPr lang="en-US" sz="2000" dirty="0" err="1"/>
              <a:t>định</a:t>
            </a:r>
            <a:r>
              <a:rPr lang="en-US" sz="2000" dirty="0"/>
              <a:t> </a:t>
            </a:r>
            <a:r>
              <a:rPr lang="en-US" sz="2000" dirty="0" err="1"/>
              <a:t>những</a:t>
            </a:r>
            <a:r>
              <a:rPr lang="en-US" sz="2000" dirty="0"/>
              <a:t> </a:t>
            </a:r>
            <a:r>
              <a:rPr lang="en-US" sz="2000" dirty="0" err="1"/>
              <a:t>ưu</a:t>
            </a:r>
            <a:r>
              <a:rPr lang="en-US" sz="2000" dirty="0"/>
              <a:t> </a:t>
            </a:r>
            <a:r>
              <a:rPr lang="en-US" sz="2000" dirty="0" err="1"/>
              <a:t>tiên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bằng</a:t>
            </a:r>
            <a:r>
              <a:rPr lang="en-US" sz="2000" dirty="0"/>
              <a:t> </a:t>
            </a:r>
            <a:r>
              <a:rPr lang="en-US" sz="2000" dirty="0" err="1"/>
              <a:t>cách</a:t>
            </a:r>
            <a:r>
              <a:rPr lang="en-US" sz="2000" dirty="0"/>
              <a:t> </a:t>
            </a:r>
            <a:r>
              <a:rPr lang="en-US" sz="2000" dirty="0" err="1"/>
              <a:t>xác</a:t>
            </a:r>
            <a:r>
              <a:rPr lang="en-US" sz="2000" dirty="0"/>
              <a:t> </a:t>
            </a:r>
            <a:r>
              <a:rPr lang="en-US" sz="2000" dirty="0" err="1"/>
              <a:t>định</a:t>
            </a:r>
            <a:r>
              <a:rPr lang="en-US" sz="2000" dirty="0"/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mục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tiêu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còn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đường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hóa</a:t>
            </a:r>
            <a:r>
              <a:rPr lang="en-US" sz="2000" dirty="0"/>
              <a:t> </a:t>
            </a:r>
            <a:r>
              <a:rPr lang="en-US" sz="2000" dirty="0" err="1"/>
              <a:t>những</a:t>
            </a:r>
            <a:r>
              <a:rPr lang="en-US" sz="2000" dirty="0"/>
              <a:t> </a:t>
            </a:r>
            <a:r>
              <a:rPr lang="en-US" sz="2000" dirty="0" err="1"/>
              <a:t>mục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đó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CBB99-50FE-4E22-98DD-F1FA0B069A2D}"/>
              </a:ext>
            </a:extLst>
          </p:cNvPr>
          <p:cNvSpPr txBox="1"/>
          <p:nvPr/>
        </p:nvSpPr>
        <p:spPr>
          <a:xfrm>
            <a:off x="356134" y="24250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650310-5223-4CE7-8C87-1D09217D5CA7}"/>
              </a:ext>
            </a:extLst>
          </p:cNvPr>
          <p:cNvSpPr txBox="1"/>
          <p:nvPr/>
        </p:nvSpPr>
        <p:spPr>
          <a:xfrm>
            <a:off x="356134" y="32250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0228EB-A864-4D51-85D3-E7177F742DF8}"/>
              </a:ext>
            </a:extLst>
          </p:cNvPr>
          <p:cNvSpPr txBox="1"/>
          <p:nvPr/>
        </p:nvSpPr>
        <p:spPr>
          <a:xfrm>
            <a:off x="356134" y="39830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52EB70-F96C-4742-843B-9508E8EF15D7}"/>
              </a:ext>
            </a:extLst>
          </p:cNvPr>
          <p:cNvSpPr txBox="1"/>
          <p:nvPr/>
        </p:nvSpPr>
        <p:spPr>
          <a:xfrm>
            <a:off x="356134" y="47801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9AA92F-AE10-4CD7-8F6A-B7F1EA6B2E54}"/>
              </a:ext>
            </a:extLst>
          </p:cNvPr>
          <p:cNvSpPr txBox="1"/>
          <p:nvPr/>
        </p:nvSpPr>
        <p:spPr>
          <a:xfrm>
            <a:off x="356134" y="55856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344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1EB6C7-EAD9-4EE9-BC0D-FE7220BED736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694805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5765008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Nhóm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công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tác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Cà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phê</a:t>
            </a:r>
            <a:r>
              <a:rPr lang="en-US" altLang="en-US" sz="3200" b="1" dirty="0">
                <a:solidFill>
                  <a:srgbClr val="419E4D"/>
                </a:solidFill>
              </a:rPr>
              <a:t> Philippines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8E0AE-140F-464F-B358-866A8798D7FF}"/>
              </a:ext>
            </a:extLst>
          </p:cNvPr>
          <p:cNvSpPr txBox="1"/>
          <p:nvPr/>
        </p:nvSpPr>
        <p:spPr>
          <a:xfrm>
            <a:off x="112151" y="1447824"/>
            <a:ext cx="1255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/>
              <a:t>Mục</a:t>
            </a:r>
            <a:r>
              <a:rPr lang="en-US" i="1" dirty="0"/>
              <a:t> </a:t>
            </a:r>
            <a:r>
              <a:rPr lang="en-US" i="1" dirty="0" err="1"/>
              <a:t>tiêu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Bức</a:t>
            </a:r>
            <a:r>
              <a:rPr lang="en-US" i="1" dirty="0"/>
              <a:t> </a:t>
            </a:r>
            <a:r>
              <a:rPr lang="en-US" i="1" dirty="0" err="1"/>
              <a:t>tranh</a:t>
            </a:r>
            <a:r>
              <a:rPr lang="en-US" i="1" dirty="0"/>
              <a:t> </a:t>
            </a:r>
          </a:p>
          <a:p>
            <a:pPr algn="ctr"/>
            <a:r>
              <a:rPr lang="en-US" i="1" dirty="0" err="1"/>
              <a:t>toàn</a:t>
            </a:r>
            <a:r>
              <a:rPr lang="en-US" i="1" dirty="0"/>
              <a:t> </a:t>
            </a:r>
            <a:r>
              <a:rPr lang="en-US" i="1" dirty="0" err="1"/>
              <a:t>cảnh</a:t>
            </a:r>
            <a:r>
              <a:rPr lang="en-US" i="1" dirty="0"/>
              <a:t>”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9FE753-A96A-4825-96F0-49FD93A16528}"/>
              </a:ext>
            </a:extLst>
          </p:cNvPr>
          <p:cNvSpPr/>
          <p:nvPr/>
        </p:nvSpPr>
        <p:spPr>
          <a:xfrm>
            <a:off x="1559294" y="1475291"/>
            <a:ext cx="7113610" cy="451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 </a:t>
            </a:r>
            <a:r>
              <a:rPr lang="en-US" dirty="0" err="1"/>
              <a:t>cạnh</a:t>
            </a:r>
            <a:r>
              <a:rPr lang="en-US" dirty="0"/>
              <a:t> </a:t>
            </a:r>
            <a:r>
              <a:rPr lang="en-US" dirty="0" err="1"/>
              <a:t>tranh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chi </a:t>
            </a:r>
            <a:r>
              <a:rPr lang="en-US" dirty="0" err="1"/>
              <a:t>phí</a:t>
            </a:r>
            <a:r>
              <a:rPr lang="en-US" dirty="0"/>
              <a:t>, </a:t>
            </a:r>
            <a:r>
              <a:rPr lang="en-US" dirty="0" err="1"/>
              <a:t>phù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/>
              <a:t>cầu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9981E-79FC-491C-97D3-65F90DAD8373}"/>
              </a:ext>
            </a:extLst>
          </p:cNvPr>
          <p:cNvSpPr txBox="1"/>
          <p:nvPr/>
        </p:nvSpPr>
        <p:spPr>
          <a:xfrm>
            <a:off x="-38007" y="242522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Kết</a:t>
            </a:r>
            <a:r>
              <a:rPr lang="en-US" i="1" dirty="0"/>
              <a:t> </a:t>
            </a:r>
            <a:r>
              <a:rPr lang="en-US" i="1" dirty="0" err="1"/>
              <a:t>quả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Tương</a:t>
            </a:r>
            <a:r>
              <a:rPr lang="en-US" i="1" dirty="0"/>
              <a:t> </a:t>
            </a:r>
            <a:r>
              <a:rPr lang="en-US" i="1" dirty="0" err="1"/>
              <a:t>lai</a:t>
            </a:r>
            <a:r>
              <a:rPr lang="en-US" i="1" dirty="0"/>
              <a:t> ra </a:t>
            </a:r>
            <a:r>
              <a:rPr lang="en-US" i="1" dirty="0" err="1"/>
              <a:t>sao</a:t>
            </a:r>
            <a:r>
              <a:rPr lang="en-US" i="1" dirty="0"/>
              <a:t>?”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DA8391-AE25-472D-9CE7-00129D3F7E58}"/>
              </a:ext>
            </a:extLst>
          </p:cNvPr>
          <p:cNvSpPr/>
          <p:nvPr/>
        </p:nvSpPr>
        <p:spPr>
          <a:xfrm>
            <a:off x="1559294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suất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/ha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E9D4AB-DB27-47FC-9A8C-7EFDA1A05AFA}"/>
              </a:ext>
            </a:extLst>
          </p:cNvPr>
          <p:cNvSpPr/>
          <p:nvPr/>
        </p:nvSpPr>
        <p:spPr>
          <a:xfrm>
            <a:off x="3995662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diện</a:t>
            </a:r>
            <a:r>
              <a:rPr lang="en-US" dirty="0"/>
              <a:t> </a:t>
            </a:r>
            <a:r>
              <a:rPr lang="en-US" dirty="0" err="1"/>
              <a:t>tích</a:t>
            </a:r>
            <a:r>
              <a:rPr lang="en-US" dirty="0"/>
              <a:t> </a:t>
            </a:r>
            <a:r>
              <a:rPr lang="en-US" dirty="0" err="1"/>
              <a:t>trồng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68C776-E484-498B-AEE3-10C981F81487}"/>
              </a:ext>
            </a:extLst>
          </p:cNvPr>
          <p:cNvSpPr/>
          <p:nvPr/>
        </p:nvSpPr>
        <p:spPr>
          <a:xfrm>
            <a:off x="6401883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thương</a:t>
            </a:r>
            <a:r>
              <a:rPr lang="en-US" dirty="0"/>
              <a:t> </a:t>
            </a:r>
            <a:r>
              <a:rPr lang="en-US" dirty="0" err="1"/>
              <a:t>hiệu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 Philippines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97322-4F0E-40DC-A037-7021901DEC07}"/>
              </a:ext>
            </a:extLst>
          </p:cNvPr>
          <p:cNvSpPr txBox="1"/>
          <p:nvPr/>
        </p:nvSpPr>
        <p:spPr>
          <a:xfrm>
            <a:off x="-38007" y="3753556"/>
            <a:ext cx="1638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Đầu</a:t>
            </a:r>
            <a:r>
              <a:rPr lang="en-US" i="1" dirty="0"/>
              <a:t> ra</a:t>
            </a:r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có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14CC5-A412-4FB0-B17D-692F27F03F41}"/>
              </a:ext>
            </a:extLst>
          </p:cNvPr>
          <p:cNvSpPr txBox="1"/>
          <p:nvPr/>
        </p:nvSpPr>
        <p:spPr>
          <a:xfrm>
            <a:off x="-38007" y="5062864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Hoạt</a:t>
            </a:r>
            <a:r>
              <a:rPr lang="en-US" i="1" dirty="0"/>
              <a:t> </a:t>
            </a:r>
            <a:r>
              <a:rPr lang="en-US" i="1" dirty="0" err="1"/>
              <a:t>động</a:t>
            </a:r>
            <a:r>
              <a:rPr lang="en-US" i="1" dirty="0"/>
              <a:t>/ </a:t>
            </a:r>
            <a:r>
              <a:rPr lang="en-US" i="1" dirty="0" err="1"/>
              <a:t>Đầu</a:t>
            </a:r>
            <a:r>
              <a:rPr lang="en-US" i="1" dirty="0"/>
              <a:t> </a:t>
            </a:r>
            <a:r>
              <a:rPr lang="en-US" i="1" dirty="0" err="1"/>
              <a:t>vào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làm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E8C8B3-EAB8-4ECD-884E-8A679B95DAB5}"/>
              </a:ext>
            </a:extLst>
          </p:cNvPr>
          <p:cNvCxnSpPr/>
          <p:nvPr/>
        </p:nvCxnSpPr>
        <p:spPr>
          <a:xfrm>
            <a:off x="52035" y="3715397"/>
            <a:ext cx="88994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DA1FC41-EAC8-4BAC-AEBA-ECA7372918BE}"/>
              </a:ext>
            </a:extLst>
          </p:cNvPr>
          <p:cNvSpPr txBox="1"/>
          <p:nvPr/>
        </p:nvSpPr>
        <p:spPr>
          <a:xfrm rot="16200000">
            <a:off x="7767825" y="4685775"/>
            <a:ext cx="226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Trong</a:t>
            </a:r>
            <a:r>
              <a:rPr lang="en-US" i="1" dirty="0"/>
              <a:t> </a:t>
            </a:r>
            <a:r>
              <a:rPr lang="en-US" i="1" dirty="0" err="1"/>
              <a:t>tầm</a:t>
            </a:r>
            <a:r>
              <a:rPr lang="en-US" i="1" dirty="0"/>
              <a:t> </a:t>
            </a:r>
            <a:r>
              <a:rPr lang="en-US" i="1" dirty="0" err="1"/>
              <a:t>kiểm</a:t>
            </a:r>
            <a:r>
              <a:rPr lang="en-US" i="1" dirty="0"/>
              <a:t> </a:t>
            </a:r>
            <a:r>
              <a:rPr lang="en-US" i="1" dirty="0" err="1"/>
              <a:t>soát</a:t>
            </a:r>
            <a:r>
              <a:rPr lang="en-US" i="1" dirty="0"/>
              <a:t> </a:t>
            </a:r>
            <a:r>
              <a:rPr lang="en-US" i="1" dirty="0" err="1"/>
              <a:t>của</a:t>
            </a:r>
            <a:r>
              <a:rPr lang="en-US" i="1" dirty="0"/>
              <a:t> </a:t>
            </a:r>
            <a:r>
              <a:rPr lang="en-US" i="1" dirty="0" err="1"/>
              <a:t>Nhóm</a:t>
            </a:r>
            <a:endParaRPr lang="en-US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7C733B-7E8C-4880-ACB0-DC9E22511794}"/>
              </a:ext>
            </a:extLst>
          </p:cNvPr>
          <p:cNvSpPr txBox="1"/>
          <p:nvPr/>
        </p:nvSpPr>
        <p:spPr>
          <a:xfrm rot="16200000">
            <a:off x="7767825" y="2136852"/>
            <a:ext cx="2262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Ngoài</a:t>
            </a:r>
            <a:r>
              <a:rPr lang="en-US" i="1" dirty="0"/>
              <a:t> </a:t>
            </a:r>
            <a:r>
              <a:rPr lang="en-US" i="1" dirty="0" err="1"/>
              <a:t>tầm</a:t>
            </a:r>
            <a:r>
              <a:rPr lang="en-US" i="1" dirty="0"/>
              <a:t> </a:t>
            </a:r>
            <a:r>
              <a:rPr lang="en-US" i="1" dirty="0" err="1"/>
              <a:t>kiểm</a:t>
            </a:r>
            <a:r>
              <a:rPr lang="en-US" i="1" dirty="0"/>
              <a:t> </a:t>
            </a:r>
            <a:r>
              <a:rPr lang="en-US" i="1" dirty="0" err="1"/>
              <a:t>soát</a:t>
            </a:r>
            <a:r>
              <a:rPr lang="en-US" i="1" dirty="0"/>
              <a:t> </a:t>
            </a:r>
            <a:r>
              <a:rPr lang="en-US" i="1" dirty="0" err="1"/>
              <a:t>của</a:t>
            </a:r>
            <a:r>
              <a:rPr lang="en-US" i="1" dirty="0"/>
              <a:t> </a:t>
            </a:r>
            <a:r>
              <a:rPr lang="en-US" i="1" dirty="0" err="1"/>
              <a:t>Nhóm</a:t>
            </a:r>
            <a:endParaRPr lang="en-US" i="1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17F231F-306E-4D83-A4DC-AB1F7AFD248E}"/>
              </a:ext>
            </a:extLst>
          </p:cNvPr>
          <p:cNvSpPr/>
          <p:nvPr/>
        </p:nvSpPr>
        <p:spPr>
          <a:xfrm>
            <a:off x="155929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sẵn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nguyên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vào</a:t>
            </a:r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F33791-5F8E-4C6C-8A7F-D47DEFAD1DCA}"/>
              </a:ext>
            </a:extLst>
          </p:cNvPr>
          <p:cNvCxnSpPr>
            <a:cxnSpLocks/>
            <a:stCxn id="26" idx="0"/>
            <a:endCxn id="13" idx="2"/>
          </p:cNvCxnSpPr>
          <p:nvPr/>
        </p:nvCxnSpPr>
        <p:spPr>
          <a:xfrm flipV="1">
            <a:off x="2694805" y="2736213"/>
            <a:ext cx="0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065537F-3A6C-47E7-8225-CA0F21BE8A0C}"/>
              </a:ext>
            </a:extLst>
          </p:cNvPr>
          <p:cNvCxnSpPr>
            <a:cxnSpLocks/>
          </p:cNvCxnSpPr>
          <p:nvPr/>
        </p:nvCxnSpPr>
        <p:spPr>
          <a:xfrm flipV="1">
            <a:off x="516194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C9A09B-252F-419A-97C9-4A4D2ED006CE}"/>
              </a:ext>
            </a:extLst>
          </p:cNvPr>
          <p:cNvCxnSpPr>
            <a:cxnSpLocks/>
          </p:cNvCxnSpPr>
          <p:nvPr/>
        </p:nvCxnSpPr>
        <p:spPr>
          <a:xfrm flipV="1">
            <a:off x="752668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7FE5A32-A2EE-4419-8636-D1ECA16077C3}"/>
              </a:ext>
            </a:extLst>
          </p:cNvPr>
          <p:cNvSpPr/>
          <p:nvPr/>
        </p:nvSpPr>
        <p:spPr>
          <a:xfrm>
            <a:off x="399904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trang </a:t>
            </a:r>
            <a:r>
              <a:rPr lang="en-US" dirty="0" err="1"/>
              <a:t>trại</a:t>
            </a:r>
            <a:r>
              <a:rPr lang="en-US" dirty="0"/>
              <a:t> </a:t>
            </a:r>
            <a:r>
              <a:rPr lang="en-US" dirty="0" err="1"/>
              <a:t>mới</a:t>
            </a:r>
            <a:endParaRPr lang="en-US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D843B99-7DA5-4AA9-8E44-6B955513C424}"/>
              </a:ext>
            </a:extLst>
          </p:cNvPr>
          <p:cNvCxnSpPr>
            <a:cxnSpLocks/>
          </p:cNvCxnSpPr>
          <p:nvPr/>
        </p:nvCxnSpPr>
        <p:spPr>
          <a:xfrm flipV="1">
            <a:off x="3775368" y="2736213"/>
            <a:ext cx="269939" cy="2694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A0843B2-AC6B-41A9-8283-58420C6C76CB}"/>
              </a:ext>
            </a:extLst>
          </p:cNvPr>
          <p:cNvCxnSpPr>
            <a:cxnSpLocks/>
            <a:stCxn id="41" idx="0"/>
            <a:endCxn id="14" idx="2"/>
          </p:cNvCxnSpPr>
          <p:nvPr/>
        </p:nvCxnSpPr>
        <p:spPr>
          <a:xfrm flipH="1" flipV="1">
            <a:off x="5131173" y="2736213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428B8EA-566B-4782-9D0B-4D34F65BC618}"/>
              </a:ext>
            </a:extLst>
          </p:cNvPr>
          <p:cNvSpPr/>
          <p:nvPr/>
        </p:nvSpPr>
        <p:spPr>
          <a:xfrm>
            <a:off x="4017278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Chứng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vườn</a:t>
            </a:r>
            <a:r>
              <a:rPr lang="en-US" dirty="0"/>
              <a:t> </a:t>
            </a:r>
            <a:r>
              <a:rPr lang="en-US" dirty="0" err="1"/>
              <a:t>ươm</a:t>
            </a:r>
            <a:endParaRPr lang="en-US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EF9D58-E041-4DD5-813B-773BF9278F9B}"/>
              </a:ext>
            </a:extLst>
          </p:cNvPr>
          <p:cNvCxnSpPr>
            <a:cxnSpLocks/>
          </p:cNvCxnSpPr>
          <p:nvPr/>
        </p:nvCxnSpPr>
        <p:spPr>
          <a:xfrm flipH="1" flipV="1">
            <a:off x="3775368" y="3671828"/>
            <a:ext cx="287062" cy="2359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25E1724-3475-4CAB-8381-88F0DDEB46C8}"/>
              </a:ext>
            </a:extLst>
          </p:cNvPr>
          <p:cNvSpPr/>
          <p:nvPr/>
        </p:nvSpPr>
        <p:spPr>
          <a:xfrm>
            <a:off x="7492277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/>
              <a:t>Chương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tiếp</a:t>
            </a:r>
            <a:r>
              <a:rPr lang="en-US" sz="1600" dirty="0"/>
              <a:t> </a:t>
            </a:r>
            <a:r>
              <a:rPr lang="en-US" sz="1600" dirty="0" err="1"/>
              <a:t>thị</a:t>
            </a:r>
            <a:r>
              <a:rPr lang="en-US" sz="1600" dirty="0"/>
              <a:t>, </a:t>
            </a:r>
            <a:r>
              <a:rPr lang="en-US" sz="1600" dirty="0" err="1"/>
              <a:t>truyền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endParaRPr lang="en-US" sz="160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A44F732-4C20-47AC-A33F-2264C00B17F4}"/>
              </a:ext>
            </a:extLst>
          </p:cNvPr>
          <p:cNvSpPr/>
          <p:nvPr/>
        </p:nvSpPr>
        <p:spPr>
          <a:xfrm>
            <a:off x="154097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kiện</a:t>
            </a:r>
            <a:r>
              <a:rPr lang="en-US" dirty="0"/>
              <a:t> chia </a:t>
            </a:r>
            <a:r>
              <a:rPr lang="en-US" dirty="0" err="1"/>
              <a:t>sẻ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tập</a:t>
            </a:r>
            <a:endParaRPr lang="en-US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A773EF1-1D9C-4C4A-A1C6-4A420B49AB08}"/>
              </a:ext>
            </a:extLst>
          </p:cNvPr>
          <p:cNvSpPr/>
          <p:nvPr/>
        </p:nvSpPr>
        <p:spPr>
          <a:xfrm>
            <a:off x="525788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Cung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dài</a:t>
            </a:r>
            <a:r>
              <a:rPr lang="en-US" dirty="0"/>
              <a:t> </a:t>
            </a:r>
            <a:r>
              <a:rPr lang="en-US" dirty="0" err="1"/>
              <a:t>hạn</a:t>
            </a:r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3AEFE3D-1D16-4FC6-A31C-34CAA6D654A4}"/>
              </a:ext>
            </a:extLst>
          </p:cNvPr>
          <p:cNvSpPr/>
          <p:nvPr/>
        </p:nvSpPr>
        <p:spPr>
          <a:xfrm>
            <a:off x="2762999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Tập</a:t>
            </a:r>
            <a:r>
              <a:rPr lang="en-US" dirty="0"/>
              <a:t> </a:t>
            </a:r>
            <a:r>
              <a:rPr lang="en-US" dirty="0" err="1"/>
              <a:t>huấn</a:t>
            </a:r>
            <a:r>
              <a:rPr lang="en-US" dirty="0"/>
              <a:t> GAP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12EB51A-3B88-43F2-ADF5-78C88DE23ADF}"/>
              </a:ext>
            </a:extLst>
          </p:cNvPr>
          <p:cNvSpPr/>
          <p:nvPr/>
        </p:nvSpPr>
        <p:spPr>
          <a:xfrm>
            <a:off x="6529105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Tập</a:t>
            </a:r>
            <a:r>
              <a:rPr lang="en-US" sz="1400" dirty="0"/>
              <a:t> </a:t>
            </a:r>
            <a:r>
              <a:rPr lang="en-US" sz="1400" dirty="0" err="1"/>
              <a:t>huấn</a:t>
            </a:r>
            <a:r>
              <a:rPr lang="en-US" sz="1400" dirty="0"/>
              <a:t> </a:t>
            </a:r>
            <a:r>
              <a:rPr lang="en-US" sz="1400" dirty="0" err="1"/>
              <a:t>xây</a:t>
            </a:r>
            <a:r>
              <a:rPr lang="en-US" sz="1400" dirty="0"/>
              <a:t> </a:t>
            </a:r>
            <a:r>
              <a:rPr lang="en-US" sz="1400" dirty="0" err="1"/>
              <a:t>dựng</a:t>
            </a:r>
            <a:r>
              <a:rPr lang="en-US" sz="1400" dirty="0"/>
              <a:t> </a:t>
            </a:r>
            <a:r>
              <a:rPr lang="en-US" sz="1400" dirty="0" err="1"/>
              <a:t>mô</a:t>
            </a:r>
            <a:r>
              <a:rPr lang="en-US" sz="1400" dirty="0"/>
              <a:t> </a:t>
            </a:r>
            <a:r>
              <a:rPr lang="en-US" sz="1400" dirty="0" err="1"/>
              <a:t>hình</a:t>
            </a:r>
            <a:r>
              <a:rPr lang="en-US" sz="1400" dirty="0"/>
              <a:t> </a:t>
            </a:r>
            <a:r>
              <a:rPr lang="en-US" sz="1400" dirty="0" err="1"/>
              <a:t>kinh</a:t>
            </a:r>
            <a:r>
              <a:rPr lang="en-US" sz="1400" dirty="0"/>
              <a:t> </a:t>
            </a:r>
            <a:r>
              <a:rPr lang="en-US" sz="1400" dirty="0" err="1"/>
              <a:t>doanh</a:t>
            </a:r>
            <a:endParaRPr lang="en-US" sz="14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3F89971-6B5E-4F9E-B750-C5E44BAC3659}"/>
              </a:ext>
            </a:extLst>
          </p:cNvPr>
          <p:cNvSpPr/>
          <p:nvPr/>
        </p:nvSpPr>
        <p:spPr>
          <a:xfrm>
            <a:off x="2762999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endParaRPr lang="en-US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1307C40-3BC6-436D-8E62-275B52507940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3335469" y="4671097"/>
            <a:ext cx="8542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901BFA-F2F5-490B-B7D4-5FDB0C8D37E8}"/>
              </a:ext>
            </a:extLst>
          </p:cNvPr>
          <p:cNvCxnSpPr>
            <a:cxnSpLocks/>
          </p:cNvCxnSpPr>
          <p:nvPr/>
        </p:nvCxnSpPr>
        <p:spPr>
          <a:xfrm flipV="1">
            <a:off x="8091893" y="2736213"/>
            <a:ext cx="0" cy="11413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75AA431-10E0-4857-A121-8B3131B58043}"/>
              </a:ext>
            </a:extLst>
          </p:cNvPr>
          <p:cNvSpPr/>
          <p:nvPr/>
        </p:nvSpPr>
        <p:spPr>
          <a:xfrm>
            <a:off x="5257883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ưu</a:t>
            </a:r>
            <a:r>
              <a:rPr lang="en-US" dirty="0"/>
              <a:t> </a:t>
            </a:r>
            <a:r>
              <a:rPr lang="en-US" dirty="0" err="1"/>
              <a:t>đãi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tư</a:t>
            </a:r>
            <a:endParaRPr lang="en-US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7AC84F1-6155-4BB3-8081-556A4C48FCE3}"/>
              </a:ext>
            </a:extLst>
          </p:cNvPr>
          <p:cNvCxnSpPr>
            <a:cxnSpLocks/>
            <a:stCxn id="66" idx="0"/>
          </p:cNvCxnSpPr>
          <p:nvPr/>
        </p:nvCxnSpPr>
        <p:spPr>
          <a:xfrm flipH="1" flipV="1">
            <a:off x="6458569" y="4671095"/>
            <a:ext cx="651548" cy="4486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AB48DD5-9BF6-457E-ACE0-912B91347785}"/>
              </a:ext>
            </a:extLst>
          </p:cNvPr>
          <p:cNvCxnSpPr>
            <a:cxnSpLocks/>
          </p:cNvCxnSpPr>
          <p:nvPr/>
        </p:nvCxnSpPr>
        <p:spPr>
          <a:xfrm flipH="1" flipV="1">
            <a:off x="457324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822466C-94A5-4839-BCAD-178B59CBDBA8}"/>
              </a:ext>
            </a:extLst>
          </p:cNvPr>
          <p:cNvCxnSpPr>
            <a:cxnSpLocks/>
          </p:cNvCxnSpPr>
          <p:nvPr/>
        </p:nvCxnSpPr>
        <p:spPr>
          <a:xfrm flipH="1" flipV="1">
            <a:off x="3344010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096E4E1-5BC0-4DF5-A4F7-1B6269E34F36}"/>
              </a:ext>
            </a:extLst>
          </p:cNvPr>
          <p:cNvCxnSpPr>
            <a:cxnSpLocks/>
          </p:cNvCxnSpPr>
          <p:nvPr/>
        </p:nvCxnSpPr>
        <p:spPr>
          <a:xfrm flipH="1" flipV="1">
            <a:off x="213368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82F95922-2C8E-48A7-8226-9699D890458C}"/>
              </a:ext>
            </a:extLst>
          </p:cNvPr>
          <p:cNvSpPr/>
          <p:nvPr/>
        </p:nvSpPr>
        <p:spPr>
          <a:xfrm>
            <a:off x="4017278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/>
              <a:t>Phát</a:t>
            </a:r>
            <a:r>
              <a:rPr lang="en-US" sz="1600" dirty="0"/>
              <a:t> </a:t>
            </a:r>
            <a:r>
              <a:rPr lang="en-US" sz="1600" dirty="0" err="1"/>
              <a:t>triển</a:t>
            </a:r>
            <a:r>
              <a:rPr lang="en-US" sz="1600" dirty="0"/>
              <a:t> </a:t>
            </a:r>
            <a:r>
              <a:rPr lang="en-US" sz="1600" dirty="0" err="1"/>
              <a:t>chương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chứng</a:t>
            </a:r>
            <a:r>
              <a:rPr lang="en-US" sz="1600" dirty="0"/>
              <a:t> </a:t>
            </a:r>
            <a:r>
              <a:rPr lang="en-US" sz="1600" dirty="0" err="1"/>
              <a:t>nhận</a:t>
            </a:r>
            <a:endParaRPr lang="en-US" sz="16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4269897-C5BF-4367-A86D-63F6C4F697F6}"/>
              </a:ext>
            </a:extLst>
          </p:cNvPr>
          <p:cNvCxnSpPr>
            <a:cxnSpLocks/>
          </p:cNvCxnSpPr>
          <p:nvPr/>
        </p:nvCxnSpPr>
        <p:spPr>
          <a:xfrm flipV="1">
            <a:off x="458829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5C38858-1717-4E7F-9484-F883A8D939F2}"/>
              </a:ext>
            </a:extLst>
          </p:cNvPr>
          <p:cNvCxnSpPr>
            <a:cxnSpLocks/>
            <a:stCxn id="67" idx="2"/>
            <a:endCxn id="60" idx="2"/>
          </p:cNvCxnSpPr>
          <p:nvPr/>
        </p:nvCxnSpPr>
        <p:spPr>
          <a:xfrm rot="5400000" flipH="1" flipV="1">
            <a:off x="5105376" y="2909731"/>
            <a:ext cx="1206547" cy="4729278"/>
          </a:xfrm>
          <a:prstGeom prst="bentConnector3">
            <a:avLst>
              <a:gd name="adj1" fmla="val -189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4A3411-EAEB-4E25-ACE0-10E916EA9491}"/>
              </a:ext>
            </a:extLst>
          </p:cNvPr>
          <p:cNvCxnSpPr>
            <a:cxnSpLocks/>
          </p:cNvCxnSpPr>
          <p:nvPr/>
        </p:nvCxnSpPr>
        <p:spPr>
          <a:xfrm flipV="1">
            <a:off x="584920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5368D05-BD13-4C76-A9D9-9D3FC0EDBF77}"/>
              </a:ext>
            </a:extLst>
          </p:cNvPr>
          <p:cNvCxnSpPr>
            <a:cxnSpLocks/>
          </p:cNvCxnSpPr>
          <p:nvPr/>
        </p:nvCxnSpPr>
        <p:spPr>
          <a:xfrm flipH="1" flipV="1">
            <a:off x="2683855" y="4689169"/>
            <a:ext cx="370251" cy="3736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021857A-4CCE-4E89-BBD0-AFA31B0C272F}"/>
              </a:ext>
            </a:extLst>
          </p:cNvPr>
          <p:cNvCxnSpPr>
            <a:cxnSpLocks/>
          </p:cNvCxnSpPr>
          <p:nvPr/>
        </p:nvCxnSpPr>
        <p:spPr>
          <a:xfrm flipH="1" flipV="1">
            <a:off x="5837203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36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2" grpId="0"/>
      <p:bldP spid="13" grpId="0" animBg="1"/>
      <p:bldP spid="14" grpId="0" animBg="1"/>
      <p:bldP spid="15" grpId="0" animBg="1"/>
      <p:bldP spid="17" grpId="0"/>
      <p:bldP spid="18" grpId="0"/>
      <p:bldP spid="21" grpId="0"/>
      <p:bldP spid="22" grpId="0"/>
      <p:bldP spid="26" grpId="0" animBg="1"/>
      <p:bldP spid="41" grpId="0" animBg="1"/>
      <p:bldP spid="52" grpId="0" animBg="1"/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72" grpId="0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1EB6C7-EAD9-4EE9-BC0D-FE7220BED736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694805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5765008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Nhóm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công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tác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Cà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phê</a:t>
            </a:r>
            <a:r>
              <a:rPr lang="en-US" altLang="en-US" sz="3200" b="1" dirty="0">
                <a:solidFill>
                  <a:srgbClr val="419E4D"/>
                </a:solidFill>
              </a:rPr>
              <a:t> Philippines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8E0AE-140F-464F-B358-866A8798D7FF}"/>
              </a:ext>
            </a:extLst>
          </p:cNvPr>
          <p:cNvSpPr txBox="1"/>
          <p:nvPr/>
        </p:nvSpPr>
        <p:spPr>
          <a:xfrm>
            <a:off x="112151" y="1447824"/>
            <a:ext cx="1255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/>
              <a:t>Mục</a:t>
            </a:r>
            <a:r>
              <a:rPr lang="en-US" i="1" dirty="0"/>
              <a:t> </a:t>
            </a:r>
            <a:r>
              <a:rPr lang="en-US" i="1" dirty="0" err="1"/>
              <a:t>tiêu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Bức</a:t>
            </a:r>
            <a:r>
              <a:rPr lang="en-US" i="1" dirty="0"/>
              <a:t> </a:t>
            </a:r>
            <a:r>
              <a:rPr lang="en-US" i="1" dirty="0" err="1"/>
              <a:t>tranh</a:t>
            </a:r>
            <a:r>
              <a:rPr lang="en-US" i="1" dirty="0"/>
              <a:t> </a:t>
            </a:r>
          </a:p>
          <a:p>
            <a:pPr algn="ctr"/>
            <a:r>
              <a:rPr lang="en-US" i="1" dirty="0" err="1"/>
              <a:t>toàn</a:t>
            </a:r>
            <a:r>
              <a:rPr lang="en-US" i="1" dirty="0"/>
              <a:t> </a:t>
            </a:r>
            <a:r>
              <a:rPr lang="en-US" i="1" dirty="0" err="1"/>
              <a:t>cảnh</a:t>
            </a:r>
            <a:r>
              <a:rPr lang="en-US" i="1" dirty="0"/>
              <a:t>”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9FE753-A96A-4825-96F0-49FD93A16528}"/>
              </a:ext>
            </a:extLst>
          </p:cNvPr>
          <p:cNvSpPr/>
          <p:nvPr/>
        </p:nvSpPr>
        <p:spPr>
          <a:xfrm>
            <a:off x="1559294" y="1475291"/>
            <a:ext cx="7113610" cy="451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 </a:t>
            </a:r>
            <a:r>
              <a:rPr lang="en-US" dirty="0" err="1"/>
              <a:t>cạnh</a:t>
            </a:r>
            <a:r>
              <a:rPr lang="en-US" dirty="0"/>
              <a:t> </a:t>
            </a:r>
            <a:r>
              <a:rPr lang="en-US" dirty="0" err="1"/>
              <a:t>tranh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chi </a:t>
            </a:r>
            <a:r>
              <a:rPr lang="en-US" dirty="0" err="1"/>
              <a:t>phí</a:t>
            </a:r>
            <a:r>
              <a:rPr lang="en-US" dirty="0"/>
              <a:t>, </a:t>
            </a:r>
            <a:r>
              <a:rPr lang="en-US" dirty="0" err="1"/>
              <a:t>phù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/>
              <a:t>cầu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9981E-79FC-491C-97D3-65F90DAD8373}"/>
              </a:ext>
            </a:extLst>
          </p:cNvPr>
          <p:cNvSpPr txBox="1"/>
          <p:nvPr/>
        </p:nvSpPr>
        <p:spPr>
          <a:xfrm>
            <a:off x="-38007" y="242522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Kết</a:t>
            </a:r>
            <a:r>
              <a:rPr lang="en-US" i="1" dirty="0"/>
              <a:t> </a:t>
            </a:r>
            <a:r>
              <a:rPr lang="en-US" i="1" dirty="0" err="1"/>
              <a:t>quả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Tương</a:t>
            </a:r>
            <a:r>
              <a:rPr lang="en-US" i="1" dirty="0"/>
              <a:t> </a:t>
            </a:r>
            <a:r>
              <a:rPr lang="en-US" i="1" dirty="0" err="1"/>
              <a:t>lai</a:t>
            </a:r>
            <a:r>
              <a:rPr lang="en-US" i="1" dirty="0"/>
              <a:t> ra </a:t>
            </a:r>
            <a:r>
              <a:rPr lang="en-US" i="1" dirty="0" err="1"/>
              <a:t>sao</a:t>
            </a:r>
            <a:r>
              <a:rPr lang="en-US" i="1" dirty="0"/>
              <a:t>?”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DA8391-AE25-472D-9CE7-00129D3F7E58}"/>
              </a:ext>
            </a:extLst>
          </p:cNvPr>
          <p:cNvSpPr/>
          <p:nvPr/>
        </p:nvSpPr>
        <p:spPr>
          <a:xfrm>
            <a:off x="1559294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suất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/ha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E9D4AB-DB27-47FC-9A8C-7EFDA1A05AFA}"/>
              </a:ext>
            </a:extLst>
          </p:cNvPr>
          <p:cNvSpPr/>
          <p:nvPr/>
        </p:nvSpPr>
        <p:spPr>
          <a:xfrm>
            <a:off x="3995662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diện</a:t>
            </a:r>
            <a:r>
              <a:rPr lang="en-US" dirty="0"/>
              <a:t> </a:t>
            </a:r>
            <a:r>
              <a:rPr lang="en-US" dirty="0" err="1"/>
              <a:t>tích</a:t>
            </a:r>
            <a:r>
              <a:rPr lang="en-US" dirty="0"/>
              <a:t> </a:t>
            </a:r>
            <a:r>
              <a:rPr lang="en-US" dirty="0" err="1"/>
              <a:t>trồng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68C776-E484-498B-AEE3-10C981F81487}"/>
              </a:ext>
            </a:extLst>
          </p:cNvPr>
          <p:cNvSpPr/>
          <p:nvPr/>
        </p:nvSpPr>
        <p:spPr>
          <a:xfrm>
            <a:off x="6401883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thương</a:t>
            </a:r>
            <a:r>
              <a:rPr lang="en-US" dirty="0"/>
              <a:t> </a:t>
            </a:r>
            <a:r>
              <a:rPr lang="en-US" dirty="0" err="1"/>
              <a:t>hiệu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 Philippines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97322-4F0E-40DC-A037-7021901DEC07}"/>
              </a:ext>
            </a:extLst>
          </p:cNvPr>
          <p:cNvSpPr txBox="1"/>
          <p:nvPr/>
        </p:nvSpPr>
        <p:spPr>
          <a:xfrm>
            <a:off x="-38007" y="3753556"/>
            <a:ext cx="1638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Đầu</a:t>
            </a:r>
            <a:r>
              <a:rPr lang="en-US" i="1" dirty="0"/>
              <a:t> ra</a:t>
            </a:r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có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14CC5-A412-4FB0-B17D-692F27F03F41}"/>
              </a:ext>
            </a:extLst>
          </p:cNvPr>
          <p:cNvSpPr txBox="1"/>
          <p:nvPr/>
        </p:nvSpPr>
        <p:spPr>
          <a:xfrm>
            <a:off x="-38007" y="5062864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Hoạt</a:t>
            </a:r>
            <a:r>
              <a:rPr lang="en-US" i="1" dirty="0"/>
              <a:t> </a:t>
            </a:r>
            <a:r>
              <a:rPr lang="en-US" i="1" dirty="0" err="1"/>
              <a:t>động</a:t>
            </a:r>
            <a:r>
              <a:rPr lang="en-US" i="1" dirty="0"/>
              <a:t>/ </a:t>
            </a:r>
            <a:r>
              <a:rPr lang="en-US" i="1" dirty="0" err="1"/>
              <a:t>Đầu</a:t>
            </a:r>
            <a:r>
              <a:rPr lang="en-US" i="1" dirty="0"/>
              <a:t> </a:t>
            </a:r>
            <a:r>
              <a:rPr lang="en-US" i="1" dirty="0" err="1"/>
              <a:t>vào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làm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E8C8B3-EAB8-4ECD-884E-8A679B95DAB5}"/>
              </a:ext>
            </a:extLst>
          </p:cNvPr>
          <p:cNvCxnSpPr/>
          <p:nvPr/>
        </p:nvCxnSpPr>
        <p:spPr>
          <a:xfrm>
            <a:off x="52035" y="3715397"/>
            <a:ext cx="88994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DA1FC41-EAC8-4BAC-AEBA-ECA7372918BE}"/>
              </a:ext>
            </a:extLst>
          </p:cNvPr>
          <p:cNvSpPr txBox="1"/>
          <p:nvPr/>
        </p:nvSpPr>
        <p:spPr>
          <a:xfrm rot="16200000">
            <a:off x="7767825" y="4685775"/>
            <a:ext cx="226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Trong</a:t>
            </a:r>
            <a:r>
              <a:rPr lang="en-US" i="1" dirty="0"/>
              <a:t> </a:t>
            </a:r>
            <a:r>
              <a:rPr lang="en-US" i="1" dirty="0" err="1"/>
              <a:t>tầm</a:t>
            </a:r>
            <a:r>
              <a:rPr lang="en-US" i="1" dirty="0"/>
              <a:t> </a:t>
            </a:r>
            <a:r>
              <a:rPr lang="en-US" i="1" dirty="0" err="1"/>
              <a:t>kiểm</a:t>
            </a:r>
            <a:r>
              <a:rPr lang="en-US" i="1" dirty="0"/>
              <a:t> </a:t>
            </a:r>
            <a:r>
              <a:rPr lang="en-US" i="1" dirty="0" err="1"/>
              <a:t>soát</a:t>
            </a:r>
            <a:r>
              <a:rPr lang="en-US" i="1" dirty="0"/>
              <a:t> </a:t>
            </a:r>
            <a:r>
              <a:rPr lang="en-US" i="1" dirty="0" err="1"/>
              <a:t>của</a:t>
            </a:r>
            <a:r>
              <a:rPr lang="en-US" i="1" dirty="0"/>
              <a:t> </a:t>
            </a:r>
            <a:r>
              <a:rPr lang="en-US" i="1" dirty="0" err="1"/>
              <a:t>Nhóm</a:t>
            </a:r>
            <a:endParaRPr lang="en-US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7C733B-7E8C-4880-ACB0-DC9E22511794}"/>
              </a:ext>
            </a:extLst>
          </p:cNvPr>
          <p:cNvSpPr txBox="1"/>
          <p:nvPr/>
        </p:nvSpPr>
        <p:spPr>
          <a:xfrm rot="16200000">
            <a:off x="7767825" y="2136852"/>
            <a:ext cx="2262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Ngoài</a:t>
            </a:r>
            <a:r>
              <a:rPr lang="en-US" i="1" dirty="0"/>
              <a:t> </a:t>
            </a:r>
            <a:r>
              <a:rPr lang="en-US" i="1" dirty="0" err="1"/>
              <a:t>tầm</a:t>
            </a:r>
            <a:r>
              <a:rPr lang="en-US" i="1" dirty="0"/>
              <a:t> </a:t>
            </a:r>
            <a:r>
              <a:rPr lang="en-US" i="1" dirty="0" err="1"/>
              <a:t>kiểm</a:t>
            </a:r>
            <a:r>
              <a:rPr lang="en-US" i="1" dirty="0"/>
              <a:t> </a:t>
            </a:r>
            <a:r>
              <a:rPr lang="en-US" i="1" dirty="0" err="1"/>
              <a:t>soát</a:t>
            </a:r>
            <a:r>
              <a:rPr lang="en-US" i="1" dirty="0"/>
              <a:t> </a:t>
            </a:r>
            <a:r>
              <a:rPr lang="en-US" i="1" dirty="0" err="1"/>
              <a:t>của</a:t>
            </a:r>
            <a:r>
              <a:rPr lang="en-US" i="1" dirty="0"/>
              <a:t> </a:t>
            </a:r>
            <a:r>
              <a:rPr lang="en-US" i="1" dirty="0" err="1"/>
              <a:t>Nhóm</a:t>
            </a:r>
            <a:endParaRPr lang="en-US" i="1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17F231F-306E-4D83-A4DC-AB1F7AFD248E}"/>
              </a:ext>
            </a:extLst>
          </p:cNvPr>
          <p:cNvSpPr/>
          <p:nvPr/>
        </p:nvSpPr>
        <p:spPr>
          <a:xfrm>
            <a:off x="155929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Cải</a:t>
            </a:r>
            <a:r>
              <a:rPr lang="en-US" dirty="0"/>
              <a:t> </a:t>
            </a:r>
            <a:r>
              <a:rPr lang="en-US" dirty="0" err="1"/>
              <a:t>thiện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cung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giống</a:t>
            </a:r>
            <a:r>
              <a:rPr lang="en-US" dirty="0"/>
              <a:t> </a:t>
            </a:r>
            <a:r>
              <a:rPr lang="en-US" dirty="0" err="1"/>
              <a:t>cây</a:t>
            </a:r>
            <a:r>
              <a:rPr lang="en-US" dirty="0"/>
              <a:t> </a:t>
            </a:r>
            <a:r>
              <a:rPr lang="en-US" dirty="0" err="1"/>
              <a:t>trồng</a:t>
            </a:r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F33791-5F8E-4C6C-8A7F-D47DEFAD1DCA}"/>
              </a:ext>
            </a:extLst>
          </p:cNvPr>
          <p:cNvCxnSpPr>
            <a:cxnSpLocks/>
            <a:stCxn id="26" idx="0"/>
            <a:endCxn id="13" idx="2"/>
          </p:cNvCxnSpPr>
          <p:nvPr/>
        </p:nvCxnSpPr>
        <p:spPr>
          <a:xfrm flipV="1">
            <a:off x="2694805" y="2736213"/>
            <a:ext cx="0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065537F-3A6C-47E7-8225-CA0F21BE8A0C}"/>
              </a:ext>
            </a:extLst>
          </p:cNvPr>
          <p:cNvCxnSpPr>
            <a:cxnSpLocks/>
          </p:cNvCxnSpPr>
          <p:nvPr/>
        </p:nvCxnSpPr>
        <p:spPr>
          <a:xfrm flipV="1">
            <a:off x="516194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C9A09B-252F-419A-97C9-4A4D2ED006CE}"/>
              </a:ext>
            </a:extLst>
          </p:cNvPr>
          <p:cNvCxnSpPr>
            <a:cxnSpLocks/>
          </p:cNvCxnSpPr>
          <p:nvPr/>
        </p:nvCxnSpPr>
        <p:spPr>
          <a:xfrm flipV="1">
            <a:off x="752668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7FE5A32-A2EE-4419-8636-D1ECA16077C3}"/>
              </a:ext>
            </a:extLst>
          </p:cNvPr>
          <p:cNvSpPr/>
          <p:nvPr/>
        </p:nvSpPr>
        <p:spPr>
          <a:xfrm>
            <a:off x="399904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trang </a:t>
            </a:r>
            <a:r>
              <a:rPr lang="en-US" dirty="0" err="1"/>
              <a:t>trại</a:t>
            </a:r>
            <a:r>
              <a:rPr lang="en-US" dirty="0"/>
              <a:t> </a:t>
            </a:r>
            <a:r>
              <a:rPr lang="en-US" dirty="0" err="1"/>
              <a:t>mới</a:t>
            </a:r>
            <a:endParaRPr lang="en-US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D843B99-7DA5-4AA9-8E44-6B955513C424}"/>
              </a:ext>
            </a:extLst>
          </p:cNvPr>
          <p:cNvCxnSpPr>
            <a:cxnSpLocks/>
          </p:cNvCxnSpPr>
          <p:nvPr/>
        </p:nvCxnSpPr>
        <p:spPr>
          <a:xfrm flipV="1">
            <a:off x="3775368" y="2736213"/>
            <a:ext cx="269939" cy="2694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A0843B2-AC6B-41A9-8283-58420C6C76CB}"/>
              </a:ext>
            </a:extLst>
          </p:cNvPr>
          <p:cNvCxnSpPr>
            <a:cxnSpLocks/>
            <a:stCxn id="41" idx="0"/>
            <a:endCxn id="14" idx="2"/>
          </p:cNvCxnSpPr>
          <p:nvPr/>
        </p:nvCxnSpPr>
        <p:spPr>
          <a:xfrm flipH="1" flipV="1">
            <a:off x="5131173" y="2736213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428B8EA-566B-4782-9D0B-4D34F65BC618}"/>
              </a:ext>
            </a:extLst>
          </p:cNvPr>
          <p:cNvSpPr/>
          <p:nvPr/>
        </p:nvSpPr>
        <p:spPr>
          <a:xfrm>
            <a:off x="4017278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Chứng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vườn</a:t>
            </a:r>
            <a:r>
              <a:rPr lang="en-US" dirty="0"/>
              <a:t> </a:t>
            </a:r>
            <a:r>
              <a:rPr lang="en-US" dirty="0" err="1"/>
              <a:t>ươm</a:t>
            </a:r>
            <a:endParaRPr lang="en-US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EF9D58-E041-4DD5-813B-773BF9278F9B}"/>
              </a:ext>
            </a:extLst>
          </p:cNvPr>
          <p:cNvCxnSpPr>
            <a:cxnSpLocks/>
          </p:cNvCxnSpPr>
          <p:nvPr/>
        </p:nvCxnSpPr>
        <p:spPr>
          <a:xfrm flipH="1" flipV="1">
            <a:off x="3775368" y="3671828"/>
            <a:ext cx="287062" cy="2359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25E1724-3475-4CAB-8381-88F0DDEB46C8}"/>
              </a:ext>
            </a:extLst>
          </p:cNvPr>
          <p:cNvSpPr/>
          <p:nvPr/>
        </p:nvSpPr>
        <p:spPr>
          <a:xfrm>
            <a:off x="7492277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/>
              <a:t>Chương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tiếp</a:t>
            </a:r>
            <a:r>
              <a:rPr lang="en-US" sz="1600" dirty="0"/>
              <a:t> </a:t>
            </a:r>
            <a:r>
              <a:rPr lang="en-US" sz="1600" dirty="0" err="1"/>
              <a:t>thị</a:t>
            </a:r>
            <a:r>
              <a:rPr lang="en-US" sz="1600" dirty="0"/>
              <a:t>, </a:t>
            </a:r>
            <a:r>
              <a:rPr lang="en-US" sz="1600" dirty="0" err="1"/>
              <a:t>truyền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endParaRPr lang="en-US" sz="160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A44F732-4C20-47AC-A33F-2264C00B17F4}"/>
              </a:ext>
            </a:extLst>
          </p:cNvPr>
          <p:cNvSpPr/>
          <p:nvPr/>
        </p:nvSpPr>
        <p:spPr>
          <a:xfrm>
            <a:off x="154097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kiện</a:t>
            </a:r>
            <a:r>
              <a:rPr lang="en-US" dirty="0"/>
              <a:t> chia </a:t>
            </a:r>
            <a:r>
              <a:rPr lang="en-US" dirty="0" err="1"/>
              <a:t>sẻ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tập</a:t>
            </a:r>
            <a:endParaRPr lang="en-US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A773EF1-1D9C-4C4A-A1C6-4A420B49AB08}"/>
              </a:ext>
            </a:extLst>
          </p:cNvPr>
          <p:cNvSpPr/>
          <p:nvPr/>
        </p:nvSpPr>
        <p:spPr>
          <a:xfrm>
            <a:off x="525788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Cung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dài</a:t>
            </a:r>
            <a:r>
              <a:rPr lang="en-US" dirty="0"/>
              <a:t> </a:t>
            </a:r>
            <a:r>
              <a:rPr lang="en-US" dirty="0" err="1"/>
              <a:t>hạn</a:t>
            </a:r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3AEFE3D-1D16-4FC6-A31C-34CAA6D654A4}"/>
              </a:ext>
            </a:extLst>
          </p:cNvPr>
          <p:cNvSpPr/>
          <p:nvPr/>
        </p:nvSpPr>
        <p:spPr>
          <a:xfrm>
            <a:off x="2762999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Tập</a:t>
            </a:r>
            <a:r>
              <a:rPr lang="en-US" dirty="0"/>
              <a:t> </a:t>
            </a:r>
            <a:r>
              <a:rPr lang="en-US" dirty="0" err="1"/>
              <a:t>huấn</a:t>
            </a:r>
            <a:r>
              <a:rPr lang="en-US" dirty="0"/>
              <a:t> GAP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12EB51A-3B88-43F2-ADF5-78C88DE23ADF}"/>
              </a:ext>
            </a:extLst>
          </p:cNvPr>
          <p:cNvSpPr/>
          <p:nvPr/>
        </p:nvSpPr>
        <p:spPr>
          <a:xfrm>
            <a:off x="6529105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Tập</a:t>
            </a:r>
            <a:r>
              <a:rPr lang="en-US" sz="1400" dirty="0"/>
              <a:t> </a:t>
            </a:r>
            <a:r>
              <a:rPr lang="en-US" sz="1400" dirty="0" err="1"/>
              <a:t>huấn</a:t>
            </a:r>
            <a:r>
              <a:rPr lang="en-US" sz="1400" dirty="0"/>
              <a:t> </a:t>
            </a:r>
            <a:r>
              <a:rPr lang="en-US" sz="1400" dirty="0" err="1"/>
              <a:t>xây</a:t>
            </a:r>
            <a:r>
              <a:rPr lang="en-US" sz="1400" dirty="0"/>
              <a:t> </a:t>
            </a:r>
            <a:r>
              <a:rPr lang="en-US" sz="1400" dirty="0" err="1"/>
              <a:t>dựng</a:t>
            </a:r>
            <a:r>
              <a:rPr lang="en-US" sz="1400" dirty="0"/>
              <a:t> </a:t>
            </a:r>
            <a:r>
              <a:rPr lang="en-US" sz="1400" dirty="0" err="1"/>
              <a:t>mô</a:t>
            </a:r>
            <a:r>
              <a:rPr lang="en-US" sz="1400" dirty="0"/>
              <a:t> </a:t>
            </a:r>
            <a:r>
              <a:rPr lang="en-US" sz="1400" dirty="0" err="1"/>
              <a:t>hình</a:t>
            </a:r>
            <a:r>
              <a:rPr lang="en-US" sz="1400" dirty="0"/>
              <a:t> </a:t>
            </a:r>
            <a:r>
              <a:rPr lang="en-US" sz="1400" dirty="0" err="1"/>
              <a:t>kinh</a:t>
            </a:r>
            <a:r>
              <a:rPr lang="en-US" sz="1400" dirty="0"/>
              <a:t> </a:t>
            </a:r>
            <a:r>
              <a:rPr lang="en-US" sz="1400" dirty="0" err="1"/>
              <a:t>doanh</a:t>
            </a:r>
            <a:endParaRPr lang="en-US" sz="14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3F89971-6B5E-4F9E-B750-C5E44BAC3659}"/>
              </a:ext>
            </a:extLst>
          </p:cNvPr>
          <p:cNvSpPr/>
          <p:nvPr/>
        </p:nvSpPr>
        <p:spPr>
          <a:xfrm>
            <a:off x="2762999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endParaRPr lang="en-US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1307C40-3BC6-436D-8E62-275B52507940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3335469" y="4671097"/>
            <a:ext cx="8542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901BFA-F2F5-490B-B7D4-5FDB0C8D37E8}"/>
              </a:ext>
            </a:extLst>
          </p:cNvPr>
          <p:cNvCxnSpPr>
            <a:cxnSpLocks/>
          </p:cNvCxnSpPr>
          <p:nvPr/>
        </p:nvCxnSpPr>
        <p:spPr>
          <a:xfrm flipV="1">
            <a:off x="8091893" y="2736213"/>
            <a:ext cx="0" cy="11413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75AA431-10E0-4857-A121-8B3131B58043}"/>
              </a:ext>
            </a:extLst>
          </p:cNvPr>
          <p:cNvSpPr/>
          <p:nvPr/>
        </p:nvSpPr>
        <p:spPr>
          <a:xfrm>
            <a:off x="5257883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ưu</a:t>
            </a:r>
            <a:r>
              <a:rPr lang="en-US" dirty="0"/>
              <a:t> </a:t>
            </a:r>
            <a:r>
              <a:rPr lang="en-US" dirty="0" err="1"/>
              <a:t>đãi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tư</a:t>
            </a:r>
            <a:endParaRPr lang="en-US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7AC84F1-6155-4BB3-8081-556A4C48FCE3}"/>
              </a:ext>
            </a:extLst>
          </p:cNvPr>
          <p:cNvCxnSpPr>
            <a:cxnSpLocks/>
            <a:stCxn id="66" idx="0"/>
          </p:cNvCxnSpPr>
          <p:nvPr/>
        </p:nvCxnSpPr>
        <p:spPr>
          <a:xfrm flipH="1" flipV="1">
            <a:off x="6458569" y="4671095"/>
            <a:ext cx="651548" cy="4486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AB48DD5-9BF6-457E-ACE0-912B91347785}"/>
              </a:ext>
            </a:extLst>
          </p:cNvPr>
          <p:cNvCxnSpPr>
            <a:cxnSpLocks/>
          </p:cNvCxnSpPr>
          <p:nvPr/>
        </p:nvCxnSpPr>
        <p:spPr>
          <a:xfrm flipH="1" flipV="1">
            <a:off x="457324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822466C-94A5-4839-BCAD-178B59CBDBA8}"/>
              </a:ext>
            </a:extLst>
          </p:cNvPr>
          <p:cNvCxnSpPr>
            <a:cxnSpLocks/>
          </p:cNvCxnSpPr>
          <p:nvPr/>
        </p:nvCxnSpPr>
        <p:spPr>
          <a:xfrm flipH="1" flipV="1">
            <a:off x="3344010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096E4E1-5BC0-4DF5-A4F7-1B6269E34F36}"/>
              </a:ext>
            </a:extLst>
          </p:cNvPr>
          <p:cNvCxnSpPr>
            <a:cxnSpLocks/>
          </p:cNvCxnSpPr>
          <p:nvPr/>
        </p:nvCxnSpPr>
        <p:spPr>
          <a:xfrm flipH="1" flipV="1">
            <a:off x="213368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82F95922-2C8E-48A7-8226-9699D890458C}"/>
              </a:ext>
            </a:extLst>
          </p:cNvPr>
          <p:cNvSpPr/>
          <p:nvPr/>
        </p:nvSpPr>
        <p:spPr>
          <a:xfrm>
            <a:off x="4017278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/>
              <a:t>Phát</a:t>
            </a:r>
            <a:r>
              <a:rPr lang="en-US" sz="1600" dirty="0"/>
              <a:t> </a:t>
            </a:r>
            <a:r>
              <a:rPr lang="en-US" sz="1600" dirty="0" err="1"/>
              <a:t>triển</a:t>
            </a:r>
            <a:r>
              <a:rPr lang="en-US" sz="1600" dirty="0"/>
              <a:t> </a:t>
            </a:r>
            <a:r>
              <a:rPr lang="en-US" sz="1600" dirty="0" err="1"/>
              <a:t>chương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chứng</a:t>
            </a:r>
            <a:r>
              <a:rPr lang="en-US" sz="1600" dirty="0"/>
              <a:t> </a:t>
            </a:r>
            <a:r>
              <a:rPr lang="en-US" sz="1600" dirty="0" err="1"/>
              <a:t>nhận</a:t>
            </a:r>
            <a:endParaRPr lang="en-US" sz="16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4269897-C5BF-4367-A86D-63F6C4F697F6}"/>
              </a:ext>
            </a:extLst>
          </p:cNvPr>
          <p:cNvCxnSpPr>
            <a:cxnSpLocks/>
          </p:cNvCxnSpPr>
          <p:nvPr/>
        </p:nvCxnSpPr>
        <p:spPr>
          <a:xfrm flipV="1">
            <a:off x="458829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5C38858-1717-4E7F-9484-F883A8D939F2}"/>
              </a:ext>
            </a:extLst>
          </p:cNvPr>
          <p:cNvCxnSpPr>
            <a:cxnSpLocks/>
            <a:stCxn id="67" idx="2"/>
            <a:endCxn id="60" idx="2"/>
          </p:cNvCxnSpPr>
          <p:nvPr/>
        </p:nvCxnSpPr>
        <p:spPr>
          <a:xfrm rot="5400000" flipH="1" flipV="1">
            <a:off x="5105376" y="2909731"/>
            <a:ext cx="1206547" cy="4729278"/>
          </a:xfrm>
          <a:prstGeom prst="bentConnector3">
            <a:avLst>
              <a:gd name="adj1" fmla="val -189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4A3411-EAEB-4E25-ACE0-10E916EA9491}"/>
              </a:ext>
            </a:extLst>
          </p:cNvPr>
          <p:cNvCxnSpPr>
            <a:cxnSpLocks/>
          </p:cNvCxnSpPr>
          <p:nvPr/>
        </p:nvCxnSpPr>
        <p:spPr>
          <a:xfrm flipV="1">
            <a:off x="584920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5368D05-BD13-4C76-A9D9-9D3FC0EDBF77}"/>
              </a:ext>
            </a:extLst>
          </p:cNvPr>
          <p:cNvCxnSpPr>
            <a:cxnSpLocks/>
          </p:cNvCxnSpPr>
          <p:nvPr/>
        </p:nvCxnSpPr>
        <p:spPr>
          <a:xfrm flipH="1" flipV="1">
            <a:off x="2683855" y="4689169"/>
            <a:ext cx="370251" cy="3736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021857A-4CCE-4E89-BBD0-AFA31B0C272F}"/>
              </a:ext>
            </a:extLst>
          </p:cNvPr>
          <p:cNvCxnSpPr>
            <a:cxnSpLocks/>
          </p:cNvCxnSpPr>
          <p:nvPr/>
        </p:nvCxnSpPr>
        <p:spPr>
          <a:xfrm flipH="1" flipV="1">
            <a:off x="5837203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2471F6A-5C77-47CB-91A4-BAB6907A3CB5}"/>
              </a:ext>
            </a:extLst>
          </p:cNvPr>
          <p:cNvSpPr/>
          <p:nvPr/>
        </p:nvSpPr>
        <p:spPr>
          <a:xfrm>
            <a:off x="5214081" y="1958511"/>
            <a:ext cx="1171209" cy="38171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70,000ha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881F6DA-B380-4066-B3E3-AA05647CD912}"/>
              </a:ext>
            </a:extLst>
          </p:cNvPr>
          <p:cNvSpPr/>
          <p:nvPr/>
        </p:nvSpPr>
        <p:spPr>
          <a:xfrm>
            <a:off x="2901475" y="1813694"/>
            <a:ext cx="1171209" cy="38171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1 MT/ha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89841AE-13A6-4139-8AAA-C8C51F979D91}"/>
              </a:ext>
            </a:extLst>
          </p:cNvPr>
          <p:cNvSpPr/>
          <p:nvPr/>
        </p:nvSpPr>
        <p:spPr>
          <a:xfrm>
            <a:off x="6357014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$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FE7CBE8-34D5-439B-BC43-49C1AB988233}"/>
              </a:ext>
            </a:extLst>
          </p:cNvPr>
          <p:cNvSpPr/>
          <p:nvPr/>
        </p:nvSpPr>
        <p:spPr>
          <a:xfrm>
            <a:off x="5048892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2A9AB10-BEDD-44B5-83A6-6C582B87D2A9}"/>
              </a:ext>
            </a:extLst>
          </p:cNvPr>
          <p:cNvSpPr/>
          <p:nvPr/>
        </p:nvSpPr>
        <p:spPr>
          <a:xfrm>
            <a:off x="3651960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194FD10-6357-495D-84FF-238CD7A1AAFE}"/>
              </a:ext>
            </a:extLst>
          </p:cNvPr>
          <p:cNvSpPr/>
          <p:nvPr/>
        </p:nvSpPr>
        <p:spPr>
          <a:xfrm>
            <a:off x="2506560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2306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2" grpId="0"/>
      <p:bldP spid="13" grpId="0" animBg="1"/>
      <p:bldP spid="14" grpId="0" animBg="1"/>
      <p:bldP spid="15" grpId="0" animBg="1"/>
      <p:bldP spid="17" grpId="0"/>
      <p:bldP spid="18" grpId="0"/>
      <p:bldP spid="21" grpId="0"/>
      <p:bldP spid="22" grpId="0"/>
      <p:bldP spid="26" grpId="0" animBg="1"/>
      <p:bldP spid="41" grpId="0" animBg="1"/>
      <p:bldP spid="52" grpId="0" animBg="1"/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72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Xác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định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mục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tiêu</a:t>
            </a:r>
            <a:r>
              <a:rPr lang="en-US" altLang="en-US" sz="3200" b="1" dirty="0">
                <a:solidFill>
                  <a:srgbClr val="419E4D"/>
                </a:solidFill>
              </a:rPr>
              <a:t> (1/2)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4D91AE-52C9-403D-8721-B3496ADBF9AE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4B37AC-47BD-42E5-BCA8-161B961D6B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8" t="3460" r="8004"/>
          <a:stretch/>
        </p:blipFill>
        <p:spPr>
          <a:xfrm>
            <a:off x="4787900" y="1371600"/>
            <a:ext cx="3991648" cy="32946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C264DF-BE62-4C1E-8215-F510A67BD5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3" t="3072" r="5276" b="5154"/>
          <a:stretch/>
        </p:blipFill>
        <p:spPr>
          <a:xfrm>
            <a:off x="3764452" y="3100236"/>
            <a:ext cx="4152901" cy="31320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F5519E07-C25E-4453-914C-66D2CAAA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58198-D5AD-48C8-862B-45D268A15C9E}"/>
              </a:ext>
            </a:extLst>
          </p:cNvPr>
          <p:cNvSpPr/>
          <p:nvPr/>
        </p:nvSpPr>
        <p:spPr>
          <a:xfrm>
            <a:off x="364452" y="1569156"/>
            <a:ext cx="33184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ngoại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cảnh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thách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ức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lớn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ngành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tiềm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chuỗi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vực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47E22E-F8FB-47E4-877D-F95143BC2C04}"/>
              </a:ext>
            </a:extLst>
          </p:cNvPr>
          <p:cNvSpPr txBox="1"/>
          <p:nvPr/>
        </p:nvSpPr>
        <p:spPr>
          <a:xfrm>
            <a:off x="4826977" y="1419957"/>
            <a:ext cx="1863969" cy="4385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Thách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thức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của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ngành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050" dirty="0" err="1"/>
              <a:t>Tới</a:t>
            </a:r>
            <a:r>
              <a:rPr lang="en-US" sz="1050" dirty="0"/>
              <a:t> </a:t>
            </a:r>
            <a:r>
              <a:rPr lang="en-US" sz="1050" dirty="0" err="1"/>
              <a:t>đích</a:t>
            </a:r>
            <a:r>
              <a:rPr lang="en-US" sz="1050" dirty="0"/>
              <a:t> </a:t>
            </a:r>
            <a:r>
              <a:rPr lang="en-US" sz="1050" dirty="0" err="1"/>
              <a:t>bằng</a:t>
            </a:r>
            <a:r>
              <a:rPr lang="en-US" sz="1050" dirty="0"/>
              <a:t> </a:t>
            </a:r>
            <a:r>
              <a:rPr lang="en-US" sz="1050" dirty="0" err="1"/>
              <a:t>cách</a:t>
            </a:r>
            <a:r>
              <a:rPr lang="en-US" sz="1050" dirty="0"/>
              <a:t> </a:t>
            </a:r>
            <a:r>
              <a:rPr lang="en-US" sz="1050" dirty="0" err="1"/>
              <a:t>nào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706CBA-313C-4C8E-8963-8DEFD4A8B127}"/>
              </a:ext>
            </a:extLst>
          </p:cNvPr>
          <p:cNvSpPr txBox="1"/>
          <p:nvPr/>
        </p:nvSpPr>
        <p:spPr>
          <a:xfrm>
            <a:off x="5061336" y="1863702"/>
            <a:ext cx="10537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Chuyển</a:t>
            </a:r>
            <a:r>
              <a:rPr lang="en-US" sz="600" b="1" dirty="0"/>
              <a:t> sang </a:t>
            </a:r>
            <a:r>
              <a:rPr lang="en-US" sz="600" b="1" dirty="0" err="1"/>
              <a:t>cây</a:t>
            </a:r>
            <a:r>
              <a:rPr lang="en-US" sz="600" b="1" dirty="0"/>
              <a:t> </a:t>
            </a:r>
            <a:r>
              <a:rPr lang="en-US" sz="600" b="1" dirty="0" err="1"/>
              <a:t>trồng</a:t>
            </a:r>
            <a:r>
              <a:rPr lang="en-US" sz="600" b="1" dirty="0"/>
              <a:t> </a:t>
            </a:r>
            <a:r>
              <a:rPr lang="en-US" sz="600" b="1" dirty="0" err="1"/>
              <a:t>mới</a:t>
            </a:r>
            <a:endParaRPr lang="en-US" sz="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371536-C5C1-4FFF-AE41-EB7C91CA46E2}"/>
              </a:ext>
            </a:extLst>
          </p:cNvPr>
          <p:cNvSpPr txBox="1"/>
          <p:nvPr/>
        </p:nvSpPr>
        <p:spPr>
          <a:xfrm>
            <a:off x="5061336" y="2513259"/>
            <a:ext cx="5965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Đô</a:t>
            </a:r>
            <a:r>
              <a:rPr lang="en-US" sz="600" b="1" dirty="0"/>
              <a:t> </a:t>
            </a:r>
            <a:r>
              <a:rPr lang="en-US" sz="600" b="1" dirty="0" err="1"/>
              <a:t>thị</a:t>
            </a:r>
            <a:r>
              <a:rPr lang="en-US" sz="600" b="1" dirty="0"/>
              <a:t> </a:t>
            </a:r>
            <a:r>
              <a:rPr lang="en-US" sz="600" b="1" dirty="0" err="1"/>
              <a:t>hóa</a:t>
            </a:r>
            <a:endParaRPr lang="en-US" sz="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DA44F3-9D9D-4394-9F71-D5D05D4C119D}"/>
              </a:ext>
            </a:extLst>
          </p:cNvPr>
          <p:cNvSpPr txBox="1"/>
          <p:nvPr/>
        </p:nvSpPr>
        <p:spPr>
          <a:xfrm>
            <a:off x="6921768" y="1866287"/>
            <a:ext cx="5965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Cây</a:t>
            </a:r>
            <a:r>
              <a:rPr lang="en-US" sz="600" b="1" dirty="0"/>
              <a:t> </a:t>
            </a:r>
            <a:r>
              <a:rPr lang="en-US" sz="600" b="1" dirty="0" err="1"/>
              <a:t>già</a:t>
            </a:r>
            <a:r>
              <a:rPr lang="en-US" sz="600" b="1" dirty="0"/>
              <a:t> </a:t>
            </a:r>
            <a:r>
              <a:rPr lang="en-US" sz="600" b="1" dirty="0" err="1"/>
              <a:t>cỗi</a:t>
            </a:r>
            <a:endParaRPr lang="en-US" sz="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B79F0-B180-4BFD-AAAD-513D6F76542E}"/>
              </a:ext>
            </a:extLst>
          </p:cNvPr>
          <p:cNvSpPr txBox="1"/>
          <p:nvPr/>
        </p:nvSpPr>
        <p:spPr>
          <a:xfrm>
            <a:off x="3825112" y="3082651"/>
            <a:ext cx="3096656" cy="4385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Thực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trạng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ngành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Cà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phê</a:t>
            </a:r>
            <a:r>
              <a:rPr lang="en-US" sz="1200" dirty="0">
                <a:solidFill>
                  <a:srgbClr val="FF0000"/>
                </a:solidFill>
              </a:rPr>
              <a:t> Philippines</a:t>
            </a:r>
          </a:p>
          <a:p>
            <a:r>
              <a:rPr lang="en-US" sz="1050" dirty="0" err="1"/>
              <a:t>Chúng</a:t>
            </a:r>
            <a:r>
              <a:rPr lang="en-US" sz="1050" dirty="0"/>
              <a:t> ta </a:t>
            </a:r>
            <a:r>
              <a:rPr lang="en-US" sz="1050" dirty="0" err="1"/>
              <a:t>đang</a:t>
            </a:r>
            <a:r>
              <a:rPr lang="en-US" sz="1050" dirty="0"/>
              <a:t> ở </a:t>
            </a:r>
            <a:r>
              <a:rPr lang="en-US" sz="1050" dirty="0" err="1"/>
              <a:t>đâu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5750A3-DCDA-4512-94A2-E07CDA35AA5F}"/>
              </a:ext>
            </a:extLst>
          </p:cNvPr>
          <p:cNvSpPr txBox="1"/>
          <p:nvPr/>
        </p:nvSpPr>
        <p:spPr>
          <a:xfrm>
            <a:off x="4045143" y="3562541"/>
            <a:ext cx="14940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Mức</a:t>
            </a:r>
            <a:r>
              <a:rPr lang="en-US" sz="600" b="1" dirty="0"/>
              <a:t> </a:t>
            </a:r>
            <a:r>
              <a:rPr lang="en-US" sz="600" b="1" dirty="0" err="1"/>
              <a:t>độ</a:t>
            </a:r>
            <a:r>
              <a:rPr lang="en-US" sz="600" b="1" dirty="0"/>
              <a:t> </a:t>
            </a:r>
            <a:r>
              <a:rPr lang="en-US" sz="600" b="1" dirty="0" err="1"/>
              <a:t>tiêu</a:t>
            </a:r>
            <a:r>
              <a:rPr lang="en-US" sz="600" b="1" dirty="0"/>
              <a:t> </a:t>
            </a:r>
            <a:r>
              <a:rPr lang="en-US" sz="600" b="1" dirty="0" err="1"/>
              <a:t>thụ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cao</a:t>
            </a:r>
            <a:r>
              <a:rPr lang="en-US" sz="600" b="1" dirty="0"/>
              <a:t> </a:t>
            </a:r>
            <a:r>
              <a:rPr lang="en-US" sz="600" b="1" dirty="0" err="1"/>
              <a:t>trong</a:t>
            </a:r>
            <a:r>
              <a:rPr lang="en-US" sz="600" b="1" dirty="0"/>
              <a:t> </a:t>
            </a:r>
            <a:r>
              <a:rPr lang="en-US" sz="600" b="1" dirty="0" err="1"/>
              <a:t>năm</a:t>
            </a:r>
            <a:r>
              <a:rPr lang="en-US" sz="600" b="1" dirty="0"/>
              <a:t> 2015 so </a:t>
            </a:r>
            <a:r>
              <a:rPr lang="en-US" sz="600" b="1" dirty="0" err="1"/>
              <a:t>với</a:t>
            </a:r>
            <a:r>
              <a:rPr lang="en-US" sz="600" b="1" dirty="0"/>
              <a:t> </a:t>
            </a:r>
            <a:r>
              <a:rPr lang="en-US" sz="600" b="1" dirty="0" err="1"/>
              <a:t>thế</a:t>
            </a:r>
            <a:r>
              <a:rPr lang="en-US" sz="600" b="1" dirty="0"/>
              <a:t> </a:t>
            </a:r>
            <a:r>
              <a:rPr lang="en-US" sz="600" b="1" dirty="0" err="1"/>
              <a:t>giới</a:t>
            </a:r>
            <a:endParaRPr lang="en-US" sz="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EA2CAA-0940-4CD1-91F1-3EAEF2AF8C1B}"/>
              </a:ext>
            </a:extLst>
          </p:cNvPr>
          <p:cNvSpPr txBox="1"/>
          <p:nvPr/>
        </p:nvSpPr>
        <p:spPr>
          <a:xfrm>
            <a:off x="6036718" y="3557623"/>
            <a:ext cx="149401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Giá</a:t>
            </a:r>
            <a:r>
              <a:rPr lang="en-US" sz="600" b="1" dirty="0"/>
              <a:t> </a:t>
            </a:r>
            <a:r>
              <a:rPr lang="en-US" sz="600" b="1" dirty="0" err="1"/>
              <a:t>thế</a:t>
            </a:r>
            <a:r>
              <a:rPr lang="en-US" sz="600" b="1" dirty="0"/>
              <a:t> </a:t>
            </a:r>
            <a:r>
              <a:rPr lang="en-US" sz="600" b="1" dirty="0" err="1"/>
              <a:t>giới</a:t>
            </a:r>
            <a:r>
              <a:rPr lang="en-US" sz="600" b="1" dirty="0"/>
              <a:t> </a:t>
            </a:r>
            <a:r>
              <a:rPr lang="en-US" sz="600" b="1" dirty="0" err="1"/>
              <a:t>tiếp</a:t>
            </a:r>
            <a:r>
              <a:rPr lang="en-US" sz="600" b="1" dirty="0"/>
              <a:t> </a:t>
            </a:r>
            <a:r>
              <a:rPr lang="en-US" sz="600" b="1" dirty="0" err="1"/>
              <a:t>tục</a:t>
            </a:r>
            <a:r>
              <a:rPr lang="en-US" sz="600" b="1" dirty="0"/>
              <a:t> </a:t>
            </a:r>
            <a:r>
              <a:rPr lang="en-US" sz="600" b="1" dirty="0" err="1"/>
              <a:t>tăng</a:t>
            </a:r>
            <a:endParaRPr lang="en-US" sz="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CAFB05-2119-4BC6-9D74-CDA9F9F7FCA4}"/>
              </a:ext>
            </a:extLst>
          </p:cNvPr>
          <p:cNvSpPr txBox="1"/>
          <p:nvPr/>
        </p:nvSpPr>
        <p:spPr>
          <a:xfrm>
            <a:off x="4058330" y="4848151"/>
            <a:ext cx="17006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Sản</a:t>
            </a:r>
            <a:r>
              <a:rPr lang="en-US" sz="600" b="1" dirty="0"/>
              <a:t> </a:t>
            </a:r>
            <a:r>
              <a:rPr lang="en-US" sz="600" b="1" dirty="0" err="1"/>
              <a:t>xuất</a:t>
            </a:r>
            <a:r>
              <a:rPr lang="en-US" sz="600" b="1" dirty="0"/>
              <a:t> </a:t>
            </a:r>
            <a:r>
              <a:rPr lang="en-US" sz="600" b="1" dirty="0" err="1"/>
              <a:t>trong</a:t>
            </a:r>
            <a:r>
              <a:rPr lang="en-US" sz="600" b="1" dirty="0"/>
              <a:t> </a:t>
            </a:r>
            <a:r>
              <a:rPr lang="en-US" sz="600" b="1" dirty="0" err="1"/>
              <a:t>nước</a:t>
            </a:r>
            <a:r>
              <a:rPr lang="en-US" sz="600" b="1" dirty="0"/>
              <a:t> </a:t>
            </a:r>
            <a:r>
              <a:rPr lang="en-US" sz="600" b="1" dirty="0" err="1"/>
              <a:t>giảm</a:t>
            </a:r>
            <a:r>
              <a:rPr lang="en-US" sz="600" b="1" dirty="0"/>
              <a:t> 3,51%/</a:t>
            </a:r>
            <a:r>
              <a:rPr lang="en-US" sz="600" b="1" dirty="0" err="1"/>
              <a:t>năm</a:t>
            </a:r>
            <a:r>
              <a:rPr lang="en-US" sz="600" b="1" dirty="0"/>
              <a:t> </a:t>
            </a:r>
            <a:r>
              <a:rPr lang="en-US" sz="600" b="1" dirty="0" err="1"/>
              <a:t>trong</a:t>
            </a:r>
            <a:r>
              <a:rPr lang="en-US" sz="600" b="1" dirty="0"/>
              <a:t> 10 </a:t>
            </a:r>
            <a:r>
              <a:rPr lang="en-US" sz="600" b="1" dirty="0" err="1"/>
              <a:t>năm</a:t>
            </a:r>
            <a:r>
              <a:rPr lang="en-US" sz="600" b="1" dirty="0"/>
              <a:t> </a:t>
            </a:r>
            <a:r>
              <a:rPr lang="en-US" sz="600" b="1" dirty="0" err="1"/>
              <a:t>trở</a:t>
            </a:r>
            <a:r>
              <a:rPr lang="en-US" sz="600" b="1" dirty="0"/>
              <a:t> </a:t>
            </a:r>
            <a:r>
              <a:rPr lang="en-US" sz="600" b="1" dirty="0" err="1"/>
              <a:t>lại</a:t>
            </a:r>
            <a:r>
              <a:rPr lang="en-US" sz="600" b="1" dirty="0"/>
              <a:t> </a:t>
            </a:r>
            <a:r>
              <a:rPr lang="en-US" sz="600" b="1" dirty="0" err="1"/>
              <a:t>đây</a:t>
            </a:r>
            <a:endParaRPr lang="en-US" sz="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450153-0FD7-4FDE-958D-BE5801015F8B}"/>
              </a:ext>
            </a:extLst>
          </p:cNvPr>
          <p:cNvSpPr txBox="1"/>
          <p:nvPr/>
        </p:nvSpPr>
        <p:spPr>
          <a:xfrm>
            <a:off x="6071452" y="4848151"/>
            <a:ext cx="1700631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Kết</a:t>
            </a:r>
            <a:r>
              <a:rPr lang="en-US" sz="600" b="1" dirty="0"/>
              <a:t> </a:t>
            </a:r>
            <a:r>
              <a:rPr lang="en-US" sz="600" b="1" dirty="0" err="1"/>
              <a:t>quả</a:t>
            </a:r>
            <a:r>
              <a:rPr lang="en-US" sz="600" b="1" dirty="0"/>
              <a:t> </a:t>
            </a:r>
            <a:r>
              <a:rPr lang="en-US" sz="600" b="1" dirty="0" err="1"/>
              <a:t>là</a:t>
            </a:r>
            <a:r>
              <a:rPr lang="en-US" sz="600" b="1" dirty="0"/>
              <a:t>, Philippines </a:t>
            </a:r>
            <a:r>
              <a:rPr lang="en-US" sz="600" b="1" dirty="0" err="1"/>
              <a:t>hiện</a:t>
            </a:r>
            <a:r>
              <a:rPr lang="en-US" sz="600" b="1" dirty="0"/>
              <a:t> </a:t>
            </a:r>
            <a:r>
              <a:rPr lang="en-US" sz="600" b="1" dirty="0" err="1"/>
              <a:t>là</a:t>
            </a:r>
            <a:r>
              <a:rPr lang="en-US" sz="600" b="1" dirty="0"/>
              <a:t> </a:t>
            </a:r>
            <a:r>
              <a:rPr lang="en-US" sz="600" b="1" dirty="0" err="1"/>
              <a:t>nước</a:t>
            </a:r>
            <a:r>
              <a:rPr lang="en-US" sz="600" b="1" dirty="0"/>
              <a:t> </a:t>
            </a:r>
            <a:r>
              <a:rPr lang="en-US" sz="600" b="1" dirty="0" err="1"/>
              <a:t>nhập</a:t>
            </a:r>
            <a:r>
              <a:rPr lang="en-US" sz="600" b="1" dirty="0"/>
              <a:t> </a:t>
            </a:r>
            <a:r>
              <a:rPr lang="en-US" sz="600" b="1" dirty="0" err="1"/>
              <a:t>khẩu</a:t>
            </a:r>
            <a:r>
              <a:rPr lang="en-US" sz="600" b="1" dirty="0"/>
              <a:t> </a:t>
            </a:r>
            <a:r>
              <a:rPr lang="en-US" sz="600" b="1" dirty="0" err="1"/>
              <a:t>ròng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hạt</a:t>
            </a:r>
            <a:r>
              <a:rPr lang="en-US" sz="600" b="1" dirty="0"/>
              <a:t>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các</a:t>
            </a:r>
            <a:r>
              <a:rPr lang="en-US" sz="600" b="1" dirty="0"/>
              <a:t> </a:t>
            </a:r>
            <a:r>
              <a:rPr lang="en-US" sz="600" b="1" dirty="0" err="1"/>
              <a:t>sản</a:t>
            </a:r>
            <a:r>
              <a:rPr lang="en-US" sz="600" b="1" dirty="0"/>
              <a:t> </a:t>
            </a:r>
            <a:r>
              <a:rPr lang="en-US" sz="600" b="1" dirty="0" err="1"/>
              <a:t>phẩm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khác</a:t>
            </a:r>
            <a:r>
              <a:rPr lang="en-US" sz="600" b="1" dirty="0"/>
              <a:t> </a:t>
            </a:r>
            <a:r>
              <a:rPr lang="en-US" sz="600" b="1" dirty="0" err="1"/>
              <a:t>từ</a:t>
            </a:r>
            <a:r>
              <a:rPr lang="en-US" sz="600" b="1" dirty="0"/>
              <a:t> </a:t>
            </a:r>
            <a:r>
              <a:rPr lang="en-US" sz="600" b="1" dirty="0" err="1"/>
              <a:t>năm</a:t>
            </a:r>
            <a:r>
              <a:rPr lang="en-US" sz="600" b="1" dirty="0"/>
              <a:t> 1997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tiếp</a:t>
            </a:r>
            <a:r>
              <a:rPr lang="en-US" sz="600" b="1" dirty="0"/>
              <a:t> </a:t>
            </a:r>
            <a:r>
              <a:rPr lang="en-US" sz="600" b="1" dirty="0" err="1"/>
              <a:t>tục</a:t>
            </a:r>
            <a:r>
              <a:rPr lang="en-US" sz="600" b="1" dirty="0"/>
              <a:t> </a:t>
            </a:r>
            <a:r>
              <a:rPr lang="en-US" sz="600" b="1" dirty="0" err="1"/>
              <a:t>xu</a:t>
            </a:r>
            <a:r>
              <a:rPr lang="en-US" sz="600" b="1" dirty="0"/>
              <a:t> </a:t>
            </a:r>
            <a:r>
              <a:rPr lang="en-US" sz="600" b="1" dirty="0" err="1"/>
              <a:t>hướng</a:t>
            </a:r>
            <a:r>
              <a:rPr lang="en-US" sz="600" b="1" dirty="0"/>
              <a:t> </a:t>
            </a:r>
            <a:r>
              <a:rPr lang="en-US" sz="600" b="1" dirty="0" err="1"/>
              <a:t>trên</a:t>
            </a:r>
            <a:r>
              <a:rPr lang="en-US" sz="600" b="1" dirty="0"/>
              <a:t> </a:t>
            </a:r>
            <a:r>
              <a:rPr lang="en-US" sz="600" b="1" dirty="0" err="1"/>
              <a:t>cùng</a:t>
            </a:r>
            <a:r>
              <a:rPr lang="en-US" sz="600" b="1" dirty="0"/>
              <a:t> </a:t>
            </a:r>
            <a:r>
              <a:rPr lang="en-US" sz="600" b="1" dirty="0" err="1"/>
              <a:t>với</a:t>
            </a:r>
            <a:r>
              <a:rPr lang="en-US" sz="600" b="1" dirty="0"/>
              <a:t> </a:t>
            </a:r>
            <a:r>
              <a:rPr lang="en-US" sz="600" b="1" dirty="0" err="1"/>
              <a:t>sự</a:t>
            </a:r>
            <a:r>
              <a:rPr lang="en-US" sz="600" b="1" dirty="0"/>
              <a:t> </a:t>
            </a:r>
            <a:r>
              <a:rPr lang="en-US" sz="600" b="1" dirty="0" err="1"/>
              <a:t>phát</a:t>
            </a:r>
            <a:r>
              <a:rPr lang="en-US" sz="600" b="1" dirty="0"/>
              <a:t> </a:t>
            </a:r>
            <a:r>
              <a:rPr lang="en-US" sz="600" b="1" dirty="0" err="1"/>
              <a:t>triển</a:t>
            </a:r>
            <a:r>
              <a:rPr lang="en-US" sz="600" b="1" dirty="0"/>
              <a:t> </a:t>
            </a:r>
            <a:r>
              <a:rPr lang="en-US" sz="600" b="1" dirty="0" err="1"/>
              <a:t>của</a:t>
            </a:r>
            <a:r>
              <a:rPr lang="en-US" sz="600" b="1" dirty="0"/>
              <a:t> </a:t>
            </a:r>
            <a:r>
              <a:rPr lang="en-US" sz="600" b="1" dirty="0" err="1"/>
              <a:t>các</a:t>
            </a:r>
            <a:r>
              <a:rPr lang="en-US" sz="600" b="1" dirty="0"/>
              <a:t> </a:t>
            </a:r>
            <a:r>
              <a:rPr lang="en-US" sz="600" b="1" dirty="0" err="1"/>
              <a:t>thương</a:t>
            </a:r>
            <a:r>
              <a:rPr lang="en-US" sz="600" b="1" dirty="0"/>
              <a:t> </a:t>
            </a:r>
            <a:r>
              <a:rPr lang="en-US" sz="600" b="1" dirty="0" err="1"/>
              <a:t>hiệu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trong</a:t>
            </a:r>
            <a:r>
              <a:rPr lang="en-US" sz="600" b="1" dirty="0"/>
              <a:t>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ngoài</a:t>
            </a:r>
            <a:r>
              <a:rPr lang="en-US" sz="600" b="1" dirty="0"/>
              <a:t> </a:t>
            </a:r>
            <a:r>
              <a:rPr lang="en-US" sz="600" b="1" dirty="0" err="1"/>
              <a:t>nước</a:t>
            </a:r>
            <a:endParaRPr lang="en-US" sz="6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D631CF-94A6-46E5-B5C0-4A76E6AC3FEB}"/>
              </a:ext>
            </a:extLst>
          </p:cNvPr>
          <p:cNvSpPr txBox="1"/>
          <p:nvPr/>
        </p:nvSpPr>
        <p:spPr>
          <a:xfrm>
            <a:off x="5942863" y="5006396"/>
            <a:ext cx="128589" cy="353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CC27DD-F03E-4980-96C3-28A8C8C9D8D8}"/>
              </a:ext>
            </a:extLst>
          </p:cNvPr>
          <p:cNvSpPr txBox="1"/>
          <p:nvPr/>
        </p:nvSpPr>
        <p:spPr>
          <a:xfrm>
            <a:off x="3953186" y="4948168"/>
            <a:ext cx="128589" cy="353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B2356-1446-4A3A-B34F-14B4E6F813AA}"/>
              </a:ext>
            </a:extLst>
          </p:cNvPr>
          <p:cNvSpPr txBox="1"/>
          <p:nvPr/>
        </p:nvSpPr>
        <p:spPr>
          <a:xfrm>
            <a:off x="5907764" y="3692785"/>
            <a:ext cx="791974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b="1" dirty="0" err="1">
                <a:solidFill>
                  <a:schemeClr val="accent6"/>
                </a:solidFill>
              </a:rPr>
              <a:t>Giá</a:t>
            </a:r>
            <a:r>
              <a:rPr lang="en-US" sz="700" b="1" dirty="0">
                <a:solidFill>
                  <a:schemeClr val="accent6"/>
                </a:solidFill>
              </a:rPr>
              <a:t> </a:t>
            </a:r>
            <a:r>
              <a:rPr lang="en-US" sz="700" b="1" dirty="0" err="1">
                <a:solidFill>
                  <a:schemeClr val="accent6"/>
                </a:solidFill>
              </a:rPr>
              <a:t>bán</a:t>
            </a:r>
            <a:r>
              <a:rPr lang="en-US" sz="700" b="1" dirty="0">
                <a:solidFill>
                  <a:schemeClr val="accent6"/>
                </a:solidFill>
              </a:rPr>
              <a:t> </a:t>
            </a:r>
            <a:r>
              <a:rPr lang="en-US" sz="700" b="1" dirty="0" err="1">
                <a:solidFill>
                  <a:schemeClr val="accent6"/>
                </a:solidFill>
              </a:rPr>
              <a:t>buôn</a:t>
            </a:r>
            <a:r>
              <a:rPr lang="en-US" sz="700" b="1" dirty="0">
                <a:solidFill>
                  <a:schemeClr val="accent6"/>
                </a:solidFill>
              </a:rPr>
              <a:t> </a:t>
            </a:r>
          </a:p>
          <a:p>
            <a:r>
              <a:rPr lang="en-US" sz="700" b="1" dirty="0" err="1">
                <a:solidFill>
                  <a:schemeClr val="accent6"/>
                </a:solidFill>
              </a:rPr>
              <a:t>cà</a:t>
            </a:r>
            <a:r>
              <a:rPr lang="en-US" sz="700" b="1" dirty="0">
                <a:solidFill>
                  <a:schemeClr val="accent6"/>
                </a:solidFill>
              </a:rPr>
              <a:t> </a:t>
            </a:r>
            <a:r>
              <a:rPr lang="en-US" sz="700" b="1" dirty="0" err="1">
                <a:solidFill>
                  <a:schemeClr val="accent6"/>
                </a:solidFill>
              </a:rPr>
              <a:t>phê</a:t>
            </a:r>
            <a:r>
              <a:rPr lang="en-US" sz="700" b="1" dirty="0">
                <a:solidFill>
                  <a:schemeClr val="accent6"/>
                </a:solidFill>
              </a:rPr>
              <a:t> Philippines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A7539E-D265-41D1-90A4-DDEAA1EB682F}"/>
              </a:ext>
            </a:extLst>
          </p:cNvPr>
          <p:cNvSpPr txBox="1"/>
          <p:nvPr/>
        </p:nvSpPr>
        <p:spPr>
          <a:xfrm>
            <a:off x="6726308" y="3764445"/>
            <a:ext cx="79197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b="1" dirty="0" err="1">
                <a:solidFill>
                  <a:srgbClr val="00B050"/>
                </a:solidFill>
              </a:rPr>
              <a:t>Giá</a:t>
            </a:r>
            <a:r>
              <a:rPr lang="en-US" sz="700" b="1" dirty="0">
                <a:solidFill>
                  <a:srgbClr val="00B050"/>
                </a:solidFill>
              </a:rPr>
              <a:t> </a:t>
            </a:r>
            <a:r>
              <a:rPr lang="en-US" sz="700" b="1" dirty="0" err="1">
                <a:solidFill>
                  <a:srgbClr val="00B050"/>
                </a:solidFill>
              </a:rPr>
              <a:t>bán</a:t>
            </a:r>
            <a:r>
              <a:rPr lang="en-US" sz="700" b="1" dirty="0">
                <a:solidFill>
                  <a:srgbClr val="00B050"/>
                </a:solidFill>
              </a:rPr>
              <a:t> </a:t>
            </a:r>
            <a:r>
              <a:rPr lang="en-US" sz="700" b="1" dirty="0" err="1">
                <a:solidFill>
                  <a:srgbClr val="00B050"/>
                </a:solidFill>
              </a:rPr>
              <a:t>buôn</a:t>
            </a:r>
            <a:r>
              <a:rPr lang="en-US" sz="700" b="1" dirty="0">
                <a:solidFill>
                  <a:srgbClr val="00B050"/>
                </a:solidFill>
              </a:rPr>
              <a:t> </a:t>
            </a:r>
            <a:r>
              <a:rPr lang="en-US" sz="700" b="1" dirty="0" err="1">
                <a:solidFill>
                  <a:srgbClr val="00B050"/>
                </a:solidFill>
              </a:rPr>
              <a:t>thế</a:t>
            </a:r>
            <a:r>
              <a:rPr lang="en-US" sz="700" b="1" dirty="0">
                <a:solidFill>
                  <a:srgbClr val="00B050"/>
                </a:solidFill>
              </a:rPr>
              <a:t> </a:t>
            </a:r>
            <a:r>
              <a:rPr lang="en-US" sz="700" b="1" dirty="0" err="1">
                <a:solidFill>
                  <a:srgbClr val="00B050"/>
                </a:solidFill>
              </a:rPr>
              <a:t>giới</a:t>
            </a:r>
            <a:endParaRPr lang="en-US" sz="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0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Xác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định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mục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tiêu</a:t>
            </a:r>
            <a:r>
              <a:rPr lang="en-US" altLang="en-US" sz="3200" b="1" dirty="0">
                <a:solidFill>
                  <a:srgbClr val="419E4D"/>
                </a:solidFill>
              </a:rPr>
              <a:t> (2/2)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4D91AE-52C9-403D-8721-B3496ADBF9AE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F5519E07-C25E-4453-914C-66D2CAAA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58198-D5AD-48C8-862B-45D268A15C9E}"/>
              </a:ext>
            </a:extLst>
          </p:cNvPr>
          <p:cNvSpPr/>
          <p:nvPr/>
        </p:nvSpPr>
        <p:spPr>
          <a:xfrm>
            <a:off x="364452" y="1569156"/>
            <a:ext cx="29708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đặt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PSAV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A92144-9287-4960-9B44-41FDC73F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4" r="10875"/>
          <a:stretch/>
        </p:blipFill>
        <p:spPr>
          <a:xfrm>
            <a:off x="4880648" y="1485723"/>
            <a:ext cx="3898900" cy="34292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CF907F-678A-4948-8F4D-9C031DBA8C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8" t="1988" b="1"/>
          <a:stretch/>
        </p:blipFill>
        <p:spPr>
          <a:xfrm>
            <a:off x="3335344" y="2978074"/>
            <a:ext cx="4090000" cy="30971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C26160-7F90-4EA6-A297-20B71539EF48}"/>
              </a:ext>
            </a:extLst>
          </p:cNvPr>
          <p:cNvSpPr txBox="1"/>
          <p:nvPr/>
        </p:nvSpPr>
        <p:spPr>
          <a:xfrm>
            <a:off x="4961733" y="1569156"/>
            <a:ext cx="2076509" cy="4385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Sáng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kiến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cần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được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thực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hiện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050" dirty="0" err="1"/>
              <a:t>Tới</a:t>
            </a:r>
            <a:r>
              <a:rPr lang="en-US" sz="1050" dirty="0"/>
              <a:t> </a:t>
            </a:r>
            <a:r>
              <a:rPr lang="en-US" sz="1050" dirty="0" err="1"/>
              <a:t>đích</a:t>
            </a:r>
            <a:r>
              <a:rPr lang="en-US" sz="1050" dirty="0"/>
              <a:t> </a:t>
            </a:r>
            <a:r>
              <a:rPr lang="en-US" sz="1050" dirty="0" err="1"/>
              <a:t>bằng</a:t>
            </a:r>
            <a:r>
              <a:rPr lang="en-US" sz="1050" dirty="0"/>
              <a:t> </a:t>
            </a:r>
            <a:r>
              <a:rPr lang="en-US" sz="1050" dirty="0" err="1"/>
              <a:t>cách</a:t>
            </a:r>
            <a:r>
              <a:rPr lang="en-US" sz="1050" dirty="0"/>
              <a:t> </a:t>
            </a:r>
            <a:r>
              <a:rPr lang="en-US" sz="1050" dirty="0" err="1"/>
              <a:t>nào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81895-0080-44C1-92CE-1E79A65D9C7F}"/>
              </a:ext>
            </a:extLst>
          </p:cNvPr>
          <p:cNvSpPr txBox="1"/>
          <p:nvPr/>
        </p:nvSpPr>
        <p:spPr>
          <a:xfrm>
            <a:off x="3404029" y="3070870"/>
            <a:ext cx="2076509" cy="4385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Mục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tiêu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năm</a:t>
            </a:r>
            <a:r>
              <a:rPr lang="en-US" sz="1200" dirty="0">
                <a:solidFill>
                  <a:srgbClr val="FF0000"/>
                </a:solidFill>
              </a:rPr>
              <a:t> 2022</a:t>
            </a:r>
          </a:p>
          <a:p>
            <a:r>
              <a:rPr lang="en-US" sz="1050" dirty="0" err="1"/>
              <a:t>Chúng</a:t>
            </a:r>
            <a:r>
              <a:rPr lang="en-US" sz="1050" dirty="0"/>
              <a:t> ta </a:t>
            </a:r>
            <a:r>
              <a:rPr lang="en-US" sz="1050" dirty="0" err="1"/>
              <a:t>muốn</a:t>
            </a:r>
            <a:r>
              <a:rPr lang="en-US" sz="1050" dirty="0"/>
              <a:t> </a:t>
            </a:r>
            <a:r>
              <a:rPr lang="en-US" sz="1050" dirty="0" err="1"/>
              <a:t>tới</a:t>
            </a:r>
            <a:r>
              <a:rPr lang="en-US" sz="1050" dirty="0"/>
              <a:t> </a:t>
            </a:r>
            <a:r>
              <a:rPr lang="en-US" sz="1050" dirty="0" err="1"/>
              <a:t>đâu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06F81D-FD97-403F-9F84-5F6BE4199CB3}"/>
              </a:ext>
            </a:extLst>
          </p:cNvPr>
          <p:cNvSpPr txBox="1"/>
          <p:nvPr/>
        </p:nvSpPr>
        <p:spPr>
          <a:xfrm>
            <a:off x="5175635" y="2096812"/>
            <a:ext cx="137903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Cải</a:t>
            </a:r>
            <a:r>
              <a:rPr lang="en-US" sz="600" b="1" dirty="0"/>
              <a:t> </a:t>
            </a:r>
            <a:r>
              <a:rPr lang="en-US" sz="600" b="1" dirty="0" err="1"/>
              <a:t>thiện</a:t>
            </a:r>
            <a:r>
              <a:rPr lang="en-US" sz="600" b="1" dirty="0"/>
              <a:t> </a:t>
            </a:r>
            <a:r>
              <a:rPr lang="en-US" sz="600" b="1" dirty="0" err="1"/>
              <a:t>chất</a:t>
            </a:r>
            <a:r>
              <a:rPr lang="en-US" sz="600" b="1" dirty="0"/>
              <a:t> </a:t>
            </a:r>
            <a:r>
              <a:rPr lang="en-US" sz="600" b="1" dirty="0" err="1"/>
              <a:t>lượng</a:t>
            </a:r>
            <a:r>
              <a:rPr lang="en-US" sz="600" b="1" dirty="0"/>
              <a:t>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cung</a:t>
            </a:r>
            <a:r>
              <a:rPr lang="en-US" sz="600" b="1" dirty="0"/>
              <a:t> </a:t>
            </a:r>
            <a:r>
              <a:rPr lang="en-US" sz="600" b="1" dirty="0" err="1"/>
              <a:t>ứng</a:t>
            </a:r>
            <a:r>
              <a:rPr lang="en-US" sz="600" b="1" dirty="0"/>
              <a:t> </a:t>
            </a:r>
            <a:r>
              <a:rPr lang="en-US" sz="600" b="1" dirty="0" err="1"/>
              <a:t>giống</a:t>
            </a:r>
            <a:r>
              <a:rPr lang="en-US" sz="600" b="1" dirty="0"/>
              <a:t> </a:t>
            </a:r>
            <a:r>
              <a:rPr lang="en-US" sz="600" b="1" dirty="0" err="1"/>
              <a:t>cây</a:t>
            </a:r>
            <a:r>
              <a:rPr lang="en-US" sz="600" b="1" dirty="0"/>
              <a:t> </a:t>
            </a:r>
            <a:r>
              <a:rPr lang="en-US" sz="600" b="1" dirty="0" err="1"/>
              <a:t>trồng</a:t>
            </a:r>
            <a:endParaRPr lang="en-US" sz="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9F583E-0BC7-4B20-8190-BFEA1ECB73A6}"/>
              </a:ext>
            </a:extLst>
          </p:cNvPr>
          <p:cNvSpPr txBox="1"/>
          <p:nvPr/>
        </p:nvSpPr>
        <p:spPr>
          <a:xfrm>
            <a:off x="7030332" y="2077407"/>
            <a:ext cx="15333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Nâng</a:t>
            </a:r>
            <a:r>
              <a:rPr lang="en-US" sz="600" b="1" dirty="0"/>
              <a:t> </a:t>
            </a:r>
            <a:r>
              <a:rPr lang="en-US" sz="600" b="1" dirty="0" err="1"/>
              <a:t>cao</a:t>
            </a:r>
            <a:r>
              <a:rPr lang="en-US" sz="600" b="1" dirty="0"/>
              <a:t> </a:t>
            </a:r>
            <a:r>
              <a:rPr lang="en-US" sz="600" b="1" dirty="0" err="1"/>
              <a:t>hiệu</a:t>
            </a:r>
            <a:r>
              <a:rPr lang="en-US" sz="600" b="1" dirty="0"/>
              <a:t> </a:t>
            </a:r>
            <a:r>
              <a:rPr lang="en-US" sz="600" b="1" dirty="0" err="1"/>
              <a:t>quả</a:t>
            </a:r>
            <a:r>
              <a:rPr lang="en-US" sz="600" b="1" dirty="0"/>
              <a:t> </a:t>
            </a:r>
            <a:r>
              <a:rPr lang="en-US" sz="600" b="1" dirty="0" err="1"/>
              <a:t>đầu</a:t>
            </a:r>
            <a:r>
              <a:rPr lang="en-US" sz="600" b="1" dirty="0"/>
              <a:t> t</a:t>
            </a:r>
            <a:r>
              <a:rPr lang="vi-VN" sz="600" b="1" dirty="0"/>
              <a:t>ư</a:t>
            </a:r>
            <a:r>
              <a:rPr lang="en-US" sz="600" b="1" dirty="0"/>
              <a:t>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hoạt</a:t>
            </a:r>
            <a:r>
              <a:rPr lang="en-US" sz="600" b="1" dirty="0"/>
              <a:t> </a:t>
            </a:r>
            <a:r>
              <a:rPr lang="en-US" sz="600" b="1" dirty="0" err="1"/>
              <a:t>động</a:t>
            </a:r>
            <a:r>
              <a:rPr lang="en-US" sz="600" b="1" dirty="0"/>
              <a:t> trang </a:t>
            </a:r>
            <a:r>
              <a:rPr lang="en-US" sz="600" b="1" dirty="0" err="1"/>
              <a:t>trại</a:t>
            </a:r>
            <a:endParaRPr lang="en-US" sz="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C5B3D9-BA40-4510-AE18-D31763B99D92}"/>
              </a:ext>
            </a:extLst>
          </p:cNvPr>
          <p:cNvSpPr txBox="1"/>
          <p:nvPr/>
        </p:nvSpPr>
        <p:spPr>
          <a:xfrm>
            <a:off x="5850744" y="2324591"/>
            <a:ext cx="8138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Chứng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nhận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vườn</a:t>
            </a:r>
            <a:r>
              <a:rPr lang="en-US" sz="600" b="1" dirty="0">
                <a:solidFill>
                  <a:srgbClr val="00B050"/>
                </a:solidFill>
              </a:rPr>
              <a:t> ư</a:t>
            </a:r>
            <a:r>
              <a:rPr lang="vi-VN" sz="600" b="1" dirty="0">
                <a:solidFill>
                  <a:srgbClr val="00B050"/>
                </a:solidFill>
              </a:rPr>
              <a:t>ơ</a:t>
            </a:r>
            <a:r>
              <a:rPr lang="en-US" sz="600" b="1" dirty="0">
                <a:solidFill>
                  <a:srgbClr val="00B050"/>
                </a:solidFill>
              </a:rPr>
              <a:t>m </a:t>
            </a:r>
            <a:r>
              <a:rPr lang="en-US" sz="600" b="1" dirty="0" err="1">
                <a:solidFill>
                  <a:srgbClr val="00B050"/>
                </a:solidFill>
              </a:rPr>
              <a:t>giống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và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cây</a:t>
            </a:r>
            <a:endParaRPr lang="en-US" sz="600" b="1" dirty="0">
              <a:solidFill>
                <a:srgbClr val="00B050"/>
              </a:solidFill>
            </a:endParaRPr>
          </a:p>
          <a:p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29BED6-0312-4871-B9D8-462586500006}"/>
              </a:ext>
            </a:extLst>
          </p:cNvPr>
          <p:cNvSpPr txBox="1"/>
          <p:nvPr/>
        </p:nvSpPr>
        <p:spPr>
          <a:xfrm>
            <a:off x="5343768" y="2728888"/>
            <a:ext cx="8138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Đầu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tư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giống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cây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trồng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chất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lượng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cao</a:t>
            </a:r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CB131A-4BA5-4A53-B0EE-B3F5E3011E36}"/>
              </a:ext>
            </a:extLst>
          </p:cNvPr>
          <p:cNvSpPr txBox="1"/>
          <p:nvPr/>
        </p:nvSpPr>
        <p:spPr>
          <a:xfrm>
            <a:off x="7653750" y="2291230"/>
            <a:ext cx="9749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Chiến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dịch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áp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dụng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thực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hành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canh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tác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tốt</a:t>
            </a:r>
            <a:r>
              <a:rPr lang="en-US" sz="600" b="1" dirty="0">
                <a:solidFill>
                  <a:srgbClr val="00B050"/>
                </a:solidFill>
              </a:rPr>
              <a:t> (GAP </a:t>
            </a:r>
            <a:r>
              <a:rPr lang="en-US" sz="600" b="1" dirty="0" err="1">
                <a:solidFill>
                  <a:srgbClr val="00B050"/>
                </a:solidFill>
              </a:rPr>
              <a:t>cho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cà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phê</a:t>
            </a:r>
            <a:r>
              <a:rPr lang="en-US" sz="600" b="1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AE010F-2EC9-4F42-8B39-BD52ACE4543A}"/>
              </a:ext>
            </a:extLst>
          </p:cNvPr>
          <p:cNvSpPr txBox="1"/>
          <p:nvPr/>
        </p:nvSpPr>
        <p:spPr>
          <a:xfrm>
            <a:off x="7015437" y="2673175"/>
            <a:ext cx="9749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Đầu</a:t>
            </a:r>
            <a:r>
              <a:rPr lang="en-US" sz="600" b="1" dirty="0">
                <a:solidFill>
                  <a:srgbClr val="00B050"/>
                </a:solidFill>
              </a:rPr>
              <a:t> t</a:t>
            </a:r>
            <a:r>
              <a:rPr lang="vi-VN" sz="600" b="1" dirty="0">
                <a:solidFill>
                  <a:srgbClr val="00B050"/>
                </a:solidFill>
              </a:rPr>
              <a:t>ư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phát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triển</a:t>
            </a:r>
            <a:r>
              <a:rPr lang="en-US" sz="600" b="1" dirty="0">
                <a:solidFill>
                  <a:srgbClr val="00B050"/>
                </a:solidFill>
              </a:rPr>
              <a:t> trang </a:t>
            </a:r>
            <a:r>
              <a:rPr lang="en-US" sz="600" b="1" dirty="0" err="1">
                <a:solidFill>
                  <a:srgbClr val="00B050"/>
                </a:solidFill>
              </a:rPr>
              <a:t>trại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mới</a:t>
            </a:r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A155AE-38C5-4640-AC7F-D569C6DD77BA}"/>
              </a:ext>
            </a:extLst>
          </p:cNvPr>
          <p:cNvSpPr txBox="1"/>
          <p:nvPr/>
        </p:nvSpPr>
        <p:spPr>
          <a:xfrm>
            <a:off x="7653750" y="2962787"/>
            <a:ext cx="9749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Xây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dựng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mô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hình</a:t>
            </a:r>
            <a:r>
              <a:rPr lang="en-US" sz="600" b="1" dirty="0">
                <a:solidFill>
                  <a:srgbClr val="00B050"/>
                </a:solidFill>
              </a:rPr>
              <a:t> PPP </a:t>
            </a:r>
            <a:r>
              <a:rPr lang="en-US" sz="600" b="1" dirty="0" err="1">
                <a:solidFill>
                  <a:srgbClr val="00B050"/>
                </a:solidFill>
              </a:rPr>
              <a:t>trong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trồng</a:t>
            </a:r>
            <a:r>
              <a:rPr lang="en-US" sz="600" b="1" dirty="0">
                <a:solidFill>
                  <a:srgbClr val="00B050"/>
                </a:solidFill>
              </a:rPr>
              <a:t>, </a:t>
            </a:r>
            <a:r>
              <a:rPr lang="en-US" sz="600" b="1" dirty="0" err="1">
                <a:solidFill>
                  <a:srgbClr val="00B050"/>
                </a:solidFill>
              </a:rPr>
              <a:t>tái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canh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và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vườn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nhân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giống</a:t>
            </a:r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DB7DF9-D617-4E33-9A5A-CABDF0743F7D}"/>
              </a:ext>
            </a:extLst>
          </p:cNvPr>
          <p:cNvSpPr txBox="1"/>
          <p:nvPr/>
        </p:nvSpPr>
        <p:spPr>
          <a:xfrm>
            <a:off x="7749000" y="3708071"/>
            <a:ext cx="81470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Tiếp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cận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tài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chính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dài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hạn</a:t>
            </a:r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A261BF-E621-44F7-9E55-140F23505DB9}"/>
              </a:ext>
            </a:extLst>
          </p:cNvPr>
          <p:cNvSpPr txBox="1"/>
          <p:nvPr/>
        </p:nvSpPr>
        <p:spPr>
          <a:xfrm>
            <a:off x="7733881" y="4377303"/>
            <a:ext cx="860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srgbClr val="00B050"/>
                </a:solidFill>
              </a:rPr>
              <a:t>Ưu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đãi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đầu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tư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phù</a:t>
            </a:r>
            <a:r>
              <a:rPr lang="en-US" sz="600" b="1" dirty="0">
                <a:solidFill>
                  <a:srgbClr val="00B050"/>
                </a:solidFill>
              </a:rPr>
              <a:t> </a:t>
            </a:r>
            <a:r>
              <a:rPr lang="en-US" sz="600" b="1" dirty="0" err="1">
                <a:solidFill>
                  <a:srgbClr val="00B050"/>
                </a:solidFill>
              </a:rPr>
              <a:t>hợp</a:t>
            </a:r>
            <a:endParaRPr lang="en-US" sz="600" b="1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FDED2-C028-49E0-AFD0-0AC5EFD1AADF}"/>
              </a:ext>
            </a:extLst>
          </p:cNvPr>
          <p:cNvSpPr txBox="1"/>
          <p:nvPr/>
        </p:nvSpPr>
        <p:spPr>
          <a:xfrm>
            <a:off x="6050198" y="3298443"/>
            <a:ext cx="114246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Giảm</a:t>
            </a:r>
            <a:r>
              <a:rPr lang="en-US" sz="600" b="1" dirty="0"/>
              <a:t> </a:t>
            </a:r>
            <a:r>
              <a:rPr lang="en-US" sz="600" b="1" dirty="0" err="1"/>
              <a:t>thiểu</a:t>
            </a:r>
            <a:r>
              <a:rPr lang="en-US" sz="600" b="1" dirty="0"/>
              <a:t> </a:t>
            </a:r>
            <a:r>
              <a:rPr lang="en-US" sz="600" b="1" dirty="0" err="1"/>
              <a:t>phụ</a:t>
            </a:r>
            <a:r>
              <a:rPr lang="en-US" sz="600" b="1" dirty="0"/>
              <a:t> </a:t>
            </a:r>
            <a:r>
              <a:rPr lang="en-US" sz="600" b="1" dirty="0" err="1"/>
              <a:t>thuộc</a:t>
            </a:r>
            <a:r>
              <a:rPr lang="en-US" sz="600" b="1" dirty="0"/>
              <a:t> </a:t>
            </a:r>
            <a:r>
              <a:rPr lang="en-US" sz="600" b="1" dirty="0" err="1"/>
              <a:t>vào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nhập</a:t>
            </a:r>
            <a:r>
              <a:rPr lang="en-US" sz="600" b="1" dirty="0"/>
              <a:t> </a:t>
            </a:r>
            <a:r>
              <a:rPr lang="en-US" sz="600" b="1" dirty="0" err="1"/>
              <a:t>khẩu</a:t>
            </a:r>
            <a:endParaRPr lang="en-US" sz="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C4DD9C-2AAC-47A0-99C6-FD148B479DF1}"/>
              </a:ext>
            </a:extLst>
          </p:cNvPr>
          <p:cNvSpPr txBox="1"/>
          <p:nvPr/>
        </p:nvSpPr>
        <p:spPr>
          <a:xfrm>
            <a:off x="6830098" y="3794097"/>
            <a:ext cx="62027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Đáp</a:t>
            </a:r>
            <a:r>
              <a:rPr lang="en-US" sz="600" b="1" dirty="0"/>
              <a:t> </a:t>
            </a:r>
            <a:r>
              <a:rPr lang="en-US" sz="600" b="1" dirty="0" err="1"/>
              <a:t>ứng</a:t>
            </a:r>
            <a:r>
              <a:rPr lang="en-US" sz="600" b="1" dirty="0"/>
              <a:t> </a:t>
            </a:r>
            <a:r>
              <a:rPr lang="en-US" sz="600" b="1" dirty="0" err="1"/>
              <a:t>đủ</a:t>
            </a:r>
            <a:r>
              <a:rPr lang="en-US" sz="600" b="1" dirty="0"/>
              <a:t> </a:t>
            </a:r>
            <a:r>
              <a:rPr lang="en-US" sz="600" b="1" dirty="0" err="1"/>
              <a:t>nhu</a:t>
            </a:r>
            <a:r>
              <a:rPr lang="en-US" sz="600" b="1" dirty="0"/>
              <a:t> </a:t>
            </a:r>
            <a:r>
              <a:rPr lang="en-US" sz="600" b="1" dirty="0" err="1"/>
              <a:t>cầu</a:t>
            </a:r>
            <a:r>
              <a:rPr lang="en-US" sz="600" b="1" dirty="0"/>
              <a:t> </a:t>
            </a:r>
            <a:r>
              <a:rPr lang="en-US" sz="600" b="1" dirty="0" err="1"/>
              <a:t>sản</a:t>
            </a:r>
            <a:r>
              <a:rPr lang="en-US" sz="600" b="1" dirty="0"/>
              <a:t> </a:t>
            </a:r>
            <a:r>
              <a:rPr lang="en-US" sz="600" b="1" dirty="0" err="1"/>
              <a:t>lượng</a:t>
            </a:r>
            <a:r>
              <a:rPr lang="en-US" sz="600" b="1" dirty="0"/>
              <a:t> </a:t>
            </a:r>
            <a:r>
              <a:rPr lang="en-US" sz="600" b="1" dirty="0" err="1"/>
              <a:t>nội</a:t>
            </a:r>
            <a:r>
              <a:rPr lang="en-US" sz="600" b="1" dirty="0"/>
              <a:t> </a:t>
            </a:r>
            <a:r>
              <a:rPr lang="en-US" sz="600" b="1" dirty="0" err="1"/>
              <a:t>địa</a:t>
            </a:r>
            <a:endParaRPr lang="en-US" sz="600" b="1" dirty="0"/>
          </a:p>
          <a:p>
            <a:endParaRPr lang="en-US" sz="600" b="1" dirty="0"/>
          </a:p>
          <a:p>
            <a:endParaRPr lang="en-US" sz="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E81D19-60A4-4955-B4F8-5AAAAB1DA8DA}"/>
              </a:ext>
            </a:extLst>
          </p:cNvPr>
          <p:cNvSpPr txBox="1"/>
          <p:nvPr/>
        </p:nvSpPr>
        <p:spPr>
          <a:xfrm>
            <a:off x="6336524" y="4672010"/>
            <a:ext cx="11459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Xây</a:t>
            </a:r>
            <a:r>
              <a:rPr lang="en-US" sz="600" b="1" dirty="0"/>
              <a:t> </a:t>
            </a:r>
            <a:r>
              <a:rPr lang="en-US" sz="600" b="1" dirty="0" err="1"/>
              <a:t>dựng</a:t>
            </a:r>
            <a:r>
              <a:rPr lang="en-US" sz="600" b="1" dirty="0"/>
              <a:t> </a:t>
            </a:r>
            <a:r>
              <a:rPr lang="en-US" sz="600" b="1" dirty="0" err="1"/>
              <a:t>thương</a:t>
            </a:r>
            <a:r>
              <a:rPr lang="en-US" sz="600" b="1" dirty="0"/>
              <a:t> </a:t>
            </a:r>
            <a:r>
              <a:rPr lang="en-US" sz="600" b="1" dirty="0" err="1"/>
              <a:t>hiệu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, </a:t>
            </a:r>
            <a:r>
              <a:rPr lang="en-US" sz="600" b="1" dirty="0" err="1"/>
              <a:t>đưa</a:t>
            </a:r>
            <a:r>
              <a:rPr lang="en-US" sz="600" b="1" dirty="0"/>
              <a:t> Philippines </a:t>
            </a:r>
            <a:r>
              <a:rPr lang="en-US" sz="600" b="1" dirty="0" err="1"/>
              <a:t>thành</a:t>
            </a:r>
            <a:r>
              <a:rPr lang="en-US" sz="600" b="1" dirty="0"/>
              <a:t> </a:t>
            </a:r>
            <a:r>
              <a:rPr lang="en-US" sz="600" b="1" dirty="0" err="1"/>
              <a:t>quốc</a:t>
            </a:r>
            <a:r>
              <a:rPr lang="en-US" sz="600" b="1" dirty="0"/>
              <a:t> </a:t>
            </a:r>
            <a:r>
              <a:rPr lang="en-US" sz="600" b="1" dirty="0" err="1"/>
              <a:t>gia</a:t>
            </a:r>
            <a:r>
              <a:rPr lang="en-US" sz="600" b="1" dirty="0"/>
              <a:t> </a:t>
            </a:r>
            <a:r>
              <a:rPr lang="en-US" sz="600" b="1" dirty="0" err="1"/>
              <a:t>hàng</a:t>
            </a:r>
            <a:r>
              <a:rPr lang="en-US" sz="600" b="1" dirty="0"/>
              <a:t> </a:t>
            </a:r>
            <a:r>
              <a:rPr lang="en-US" sz="600" b="1" dirty="0" err="1"/>
              <a:t>đầu</a:t>
            </a:r>
            <a:r>
              <a:rPr lang="en-US" sz="600" b="1" dirty="0"/>
              <a:t> </a:t>
            </a:r>
            <a:r>
              <a:rPr lang="en-US" sz="600" b="1" dirty="0" err="1"/>
              <a:t>về</a:t>
            </a:r>
            <a:r>
              <a:rPr lang="en-US" sz="600" b="1" dirty="0"/>
              <a:t> </a:t>
            </a:r>
            <a:r>
              <a:rPr lang="en-US" sz="600" b="1" dirty="0" err="1"/>
              <a:t>sản</a:t>
            </a:r>
            <a:r>
              <a:rPr lang="en-US" sz="600" b="1" dirty="0"/>
              <a:t> </a:t>
            </a:r>
            <a:r>
              <a:rPr lang="en-US" sz="600" b="1" dirty="0" err="1"/>
              <a:t>xuất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endParaRPr lang="en-US" sz="6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DD8D71-5EAC-440A-AF48-007288C1B8BB}"/>
              </a:ext>
            </a:extLst>
          </p:cNvPr>
          <p:cNvSpPr txBox="1"/>
          <p:nvPr/>
        </p:nvSpPr>
        <p:spPr>
          <a:xfrm>
            <a:off x="6283870" y="4798020"/>
            <a:ext cx="105307" cy="309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65611C-F83B-4048-85D7-1F35ACA95494}"/>
              </a:ext>
            </a:extLst>
          </p:cNvPr>
          <p:cNvSpPr txBox="1"/>
          <p:nvPr/>
        </p:nvSpPr>
        <p:spPr>
          <a:xfrm>
            <a:off x="3466773" y="3527036"/>
            <a:ext cx="12542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Cải</a:t>
            </a:r>
            <a:r>
              <a:rPr lang="en-US" sz="600" b="1" dirty="0"/>
              <a:t> </a:t>
            </a:r>
            <a:r>
              <a:rPr lang="en-US" sz="600" b="1" dirty="0" err="1"/>
              <a:t>thiện</a:t>
            </a:r>
            <a:r>
              <a:rPr lang="en-US" sz="600" b="1" dirty="0"/>
              <a:t> </a:t>
            </a:r>
            <a:r>
              <a:rPr lang="en-US" sz="600" b="1" dirty="0" err="1"/>
              <a:t>điều</a:t>
            </a:r>
            <a:r>
              <a:rPr lang="en-US" sz="600" b="1" dirty="0"/>
              <a:t> </a:t>
            </a:r>
            <a:r>
              <a:rPr lang="en-US" sz="600" b="1" dirty="0" err="1"/>
              <a:t>kiện</a:t>
            </a:r>
            <a:r>
              <a:rPr lang="en-US" sz="600" b="1" dirty="0"/>
              <a:t> </a:t>
            </a:r>
            <a:r>
              <a:rPr lang="en-US" sz="600" b="1" dirty="0" err="1"/>
              <a:t>sống</a:t>
            </a:r>
            <a:r>
              <a:rPr lang="en-US" sz="600" b="1" dirty="0"/>
              <a:t> </a:t>
            </a:r>
            <a:r>
              <a:rPr lang="en-US" sz="600" b="1" dirty="0" err="1"/>
              <a:t>của</a:t>
            </a:r>
            <a:r>
              <a:rPr lang="en-US" sz="600" b="1" dirty="0"/>
              <a:t> </a:t>
            </a:r>
            <a:r>
              <a:rPr lang="en-US" sz="600" b="1" dirty="0" err="1"/>
              <a:t>nông</a:t>
            </a:r>
            <a:r>
              <a:rPr lang="en-US" sz="600" b="1" dirty="0"/>
              <a:t> </a:t>
            </a:r>
            <a:r>
              <a:rPr lang="en-US" sz="600" b="1" dirty="0" err="1"/>
              <a:t>dân</a:t>
            </a:r>
            <a:r>
              <a:rPr lang="en-US" sz="600" b="1" dirty="0"/>
              <a:t> </a:t>
            </a:r>
            <a:r>
              <a:rPr lang="en-US" sz="600" b="1" dirty="0" err="1"/>
              <a:t>thông</a:t>
            </a:r>
            <a:r>
              <a:rPr lang="en-US" sz="600" b="1" dirty="0"/>
              <a:t> qua </a:t>
            </a:r>
            <a:r>
              <a:rPr lang="en-US" sz="600" b="1" dirty="0" err="1"/>
              <a:t>đa</a:t>
            </a:r>
            <a:r>
              <a:rPr lang="en-US" sz="600" b="1" dirty="0"/>
              <a:t> </a:t>
            </a:r>
            <a:r>
              <a:rPr lang="en-US" sz="600" b="1" dirty="0" err="1"/>
              <a:t>dạng</a:t>
            </a:r>
            <a:r>
              <a:rPr lang="en-US" sz="600" b="1" dirty="0"/>
              <a:t> </a:t>
            </a:r>
            <a:r>
              <a:rPr lang="en-US" sz="600" b="1" dirty="0" err="1"/>
              <a:t>hóa</a:t>
            </a:r>
            <a:r>
              <a:rPr lang="en-US" sz="600" b="1" dirty="0"/>
              <a:t> </a:t>
            </a:r>
            <a:r>
              <a:rPr lang="en-US" sz="600" b="1" dirty="0" err="1"/>
              <a:t>cây</a:t>
            </a:r>
            <a:r>
              <a:rPr lang="en-US" sz="600" b="1" dirty="0"/>
              <a:t> </a:t>
            </a:r>
            <a:r>
              <a:rPr lang="en-US" sz="600" b="1" dirty="0" err="1"/>
              <a:t>trồng</a:t>
            </a:r>
            <a:r>
              <a:rPr lang="en-US" sz="600" b="1" dirty="0"/>
              <a:t> </a:t>
            </a:r>
            <a:r>
              <a:rPr lang="en-US" sz="600" b="1" dirty="0" err="1"/>
              <a:t>và</a:t>
            </a:r>
            <a:r>
              <a:rPr lang="en-US" sz="600" b="1" dirty="0"/>
              <a:t> </a:t>
            </a:r>
            <a:r>
              <a:rPr lang="en-US" sz="600" b="1" dirty="0" err="1"/>
              <a:t>hệ</a:t>
            </a:r>
            <a:r>
              <a:rPr lang="en-US" sz="600" b="1" dirty="0"/>
              <a:t> </a:t>
            </a:r>
            <a:r>
              <a:rPr lang="en-US" sz="600" b="1" dirty="0" err="1"/>
              <a:t>thống</a:t>
            </a:r>
            <a:r>
              <a:rPr lang="en-US" sz="600" b="1" dirty="0"/>
              <a:t> </a:t>
            </a:r>
            <a:r>
              <a:rPr lang="en-US" sz="600" b="1" dirty="0" err="1"/>
              <a:t>canh</a:t>
            </a:r>
            <a:r>
              <a:rPr lang="en-US" sz="600" b="1" dirty="0"/>
              <a:t> </a:t>
            </a:r>
            <a:r>
              <a:rPr lang="en-US" sz="600" b="1" dirty="0" err="1"/>
              <a:t>tác</a:t>
            </a:r>
            <a:endParaRPr lang="en-US" sz="6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E5EFC7-3881-4B3F-9BD6-4DD4E57CD8FF}"/>
              </a:ext>
            </a:extLst>
          </p:cNvPr>
          <p:cNvSpPr txBox="1"/>
          <p:nvPr/>
        </p:nvSpPr>
        <p:spPr>
          <a:xfrm>
            <a:off x="3379349" y="3678351"/>
            <a:ext cx="105307" cy="309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DA6B06-1D4A-4644-9067-C5C3F1E7F12E}"/>
              </a:ext>
            </a:extLst>
          </p:cNvPr>
          <p:cNvSpPr txBox="1"/>
          <p:nvPr/>
        </p:nvSpPr>
        <p:spPr>
          <a:xfrm>
            <a:off x="3466773" y="5011845"/>
            <a:ext cx="105247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Tăng</a:t>
            </a:r>
            <a:r>
              <a:rPr lang="en-US" sz="600" b="1" dirty="0"/>
              <a:t> 3% </a:t>
            </a:r>
            <a:r>
              <a:rPr lang="en-US" sz="600" b="1" dirty="0" err="1"/>
              <a:t>việc</a:t>
            </a:r>
            <a:r>
              <a:rPr lang="en-US" sz="600" b="1" dirty="0"/>
              <a:t> </a:t>
            </a:r>
            <a:r>
              <a:rPr lang="en-US" sz="600" b="1" dirty="0" err="1"/>
              <a:t>làm</a:t>
            </a:r>
            <a:r>
              <a:rPr lang="en-US" sz="600" b="1" dirty="0"/>
              <a:t> </a:t>
            </a:r>
            <a:r>
              <a:rPr lang="en-US" sz="600" b="1" dirty="0" err="1"/>
              <a:t>cho</a:t>
            </a:r>
            <a:r>
              <a:rPr lang="en-US" sz="600" b="1" dirty="0"/>
              <a:t> </a:t>
            </a:r>
            <a:r>
              <a:rPr lang="en-US" sz="600" b="1" dirty="0" err="1"/>
              <a:t>nông</a:t>
            </a:r>
            <a:r>
              <a:rPr lang="en-US" sz="600" b="1" dirty="0"/>
              <a:t> </a:t>
            </a:r>
            <a:r>
              <a:rPr lang="en-US" sz="600" b="1" dirty="0" err="1"/>
              <a:t>dân</a:t>
            </a:r>
            <a:r>
              <a:rPr lang="en-US" sz="600" b="1" dirty="0"/>
              <a:t> </a:t>
            </a:r>
            <a:r>
              <a:rPr lang="en-US" sz="600" b="1" dirty="0" err="1"/>
              <a:t>trong</a:t>
            </a:r>
            <a:r>
              <a:rPr lang="en-US" sz="600" b="1" dirty="0"/>
              <a:t> </a:t>
            </a:r>
            <a:r>
              <a:rPr lang="en-US" sz="600" b="1" dirty="0" err="1"/>
              <a:t>ngành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endParaRPr lang="en-US" sz="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E463BC-D279-4D85-A1E4-73B9CDCD197F}"/>
              </a:ext>
            </a:extLst>
          </p:cNvPr>
          <p:cNvSpPr txBox="1"/>
          <p:nvPr/>
        </p:nvSpPr>
        <p:spPr>
          <a:xfrm>
            <a:off x="3404030" y="5120677"/>
            <a:ext cx="627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8203F5-62EF-49E5-96BD-D18C422FA550}"/>
              </a:ext>
            </a:extLst>
          </p:cNvPr>
          <p:cNvSpPr txBox="1"/>
          <p:nvPr/>
        </p:nvSpPr>
        <p:spPr>
          <a:xfrm>
            <a:off x="4653720" y="4113715"/>
            <a:ext cx="150392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Tăng</a:t>
            </a:r>
            <a:r>
              <a:rPr lang="en-US" sz="600" b="1" dirty="0"/>
              <a:t> </a:t>
            </a:r>
            <a:r>
              <a:rPr lang="en-US" sz="600" b="1" dirty="0" err="1"/>
              <a:t>sản</a:t>
            </a:r>
            <a:r>
              <a:rPr lang="en-US" sz="600" b="1" dirty="0"/>
              <a:t> </a:t>
            </a:r>
            <a:r>
              <a:rPr lang="en-US" sz="600" b="1" dirty="0" err="1"/>
              <a:t>lượng</a:t>
            </a:r>
            <a:r>
              <a:rPr lang="en-US" sz="600" b="1" dirty="0"/>
              <a:t> </a:t>
            </a:r>
            <a:r>
              <a:rPr lang="en-US" sz="600" b="1" dirty="0" err="1"/>
              <a:t>cà</a:t>
            </a:r>
            <a:r>
              <a:rPr lang="en-US" sz="600" b="1" dirty="0"/>
              <a:t> </a:t>
            </a:r>
            <a:r>
              <a:rPr lang="en-US" sz="600" b="1" dirty="0" err="1"/>
              <a:t>phê</a:t>
            </a:r>
            <a:r>
              <a:rPr lang="en-US" sz="600" b="1" dirty="0"/>
              <a:t> </a:t>
            </a:r>
            <a:r>
              <a:rPr lang="en-US" sz="600" b="1" dirty="0" err="1"/>
              <a:t>hạt</a:t>
            </a:r>
            <a:endParaRPr lang="en-US" sz="6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BA94EB-B73C-4511-9081-08A58E41D902}"/>
              </a:ext>
            </a:extLst>
          </p:cNvPr>
          <p:cNvSpPr txBox="1"/>
          <p:nvPr/>
        </p:nvSpPr>
        <p:spPr>
          <a:xfrm>
            <a:off x="4675925" y="4646997"/>
            <a:ext cx="150392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err="1"/>
              <a:t>Tăng</a:t>
            </a:r>
            <a:r>
              <a:rPr lang="en-US" sz="600" b="1" dirty="0"/>
              <a:t> </a:t>
            </a:r>
            <a:r>
              <a:rPr lang="en-US" sz="600" b="1" dirty="0" err="1"/>
              <a:t>tổng</a:t>
            </a:r>
            <a:r>
              <a:rPr lang="en-US" sz="600" b="1" dirty="0"/>
              <a:t> </a:t>
            </a:r>
            <a:r>
              <a:rPr lang="en-US" sz="600" b="1" dirty="0" err="1"/>
              <a:t>diện</a:t>
            </a:r>
            <a:r>
              <a:rPr lang="en-US" sz="600" b="1" dirty="0"/>
              <a:t> </a:t>
            </a:r>
            <a:r>
              <a:rPr lang="en-US" sz="600" b="1" dirty="0" err="1"/>
              <a:t>tích</a:t>
            </a:r>
            <a:r>
              <a:rPr lang="en-US" sz="600" b="1" dirty="0"/>
              <a:t> </a:t>
            </a:r>
            <a:r>
              <a:rPr lang="en-US" sz="600" b="1" dirty="0" err="1"/>
              <a:t>trồng</a:t>
            </a:r>
            <a:endParaRPr lang="en-US" sz="600" b="1" dirty="0"/>
          </a:p>
        </p:txBody>
      </p:sp>
    </p:spTree>
    <p:extLst>
      <p:ext uri="{BB962C8B-B14F-4D97-AF65-F5344CB8AC3E}">
        <p14:creationId xmlns:p14="http://schemas.microsoft.com/office/powerpoint/2010/main" val="264154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 err="1">
                <a:solidFill>
                  <a:srgbClr val="419E4D"/>
                </a:solidFill>
              </a:rPr>
              <a:t>Nhóm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công</a:t>
            </a:r>
            <a:r>
              <a:rPr lang="en-US" altLang="en-US" sz="3200" b="1" dirty="0">
                <a:solidFill>
                  <a:srgbClr val="419E4D"/>
                </a:solidFill>
              </a:rPr>
              <a:t> </a:t>
            </a:r>
            <a:r>
              <a:rPr lang="en-US" altLang="en-US" sz="3200" b="1" dirty="0" err="1">
                <a:solidFill>
                  <a:srgbClr val="419E4D"/>
                </a:solidFill>
              </a:rPr>
              <a:t>tác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3856C7-729C-4AC8-B1D4-F472BC21AE77}"/>
              </a:ext>
            </a:extLst>
          </p:cNvPr>
          <p:cNvSpPr txBox="1"/>
          <p:nvPr/>
        </p:nvSpPr>
        <p:spPr>
          <a:xfrm>
            <a:off x="112151" y="1447824"/>
            <a:ext cx="1255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/>
              <a:t>Mục</a:t>
            </a:r>
            <a:r>
              <a:rPr lang="en-US" i="1" dirty="0"/>
              <a:t> </a:t>
            </a:r>
            <a:r>
              <a:rPr lang="en-US" i="1" dirty="0" err="1"/>
              <a:t>tiêu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Bức</a:t>
            </a:r>
            <a:r>
              <a:rPr lang="en-US" i="1" dirty="0"/>
              <a:t> </a:t>
            </a:r>
            <a:r>
              <a:rPr lang="en-US" i="1" dirty="0" err="1"/>
              <a:t>tranh</a:t>
            </a:r>
            <a:r>
              <a:rPr lang="en-US" i="1" dirty="0"/>
              <a:t> </a:t>
            </a:r>
          </a:p>
          <a:p>
            <a:pPr algn="ctr"/>
            <a:r>
              <a:rPr lang="en-US" i="1" dirty="0" err="1"/>
              <a:t>toàn</a:t>
            </a:r>
            <a:r>
              <a:rPr lang="en-US" i="1" dirty="0"/>
              <a:t> </a:t>
            </a:r>
            <a:r>
              <a:rPr lang="en-US" i="1" dirty="0" err="1"/>
              <a:t>cảnh</a:t>
            </a:r>
            <a:r>
              <a:rPr lang="en-US" i="1" dirty="0"/>
              <a:t>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55C7F3-FEC0-4CA3-A28D-BC3D270684F2}"/>
              </a:ext>
            </a:extLst>
          </p:cNvPr>
          <p:cNvSpPr txBox="1"/>
          <p:nvPr/>
        </p:nvSpPr>
        <p:spPr>
          <a:xfrm>
            <a:off x="-38007" y="264277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Kết</a:t>
            </a:r>
            <a:r>
              <a:rPr lang="en-US" i="1" dirty="0"/>
              <a:t> </a:t>
            </a:r>
            <a:r>
              <a:rPr lang="en-US" i="1" dirty="0" err="1"/>
              <a:t>quả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Tương</a:t>
            </a:r>
            <a:r>
              <a:rPr lang="en-US" i="1" dirty="0"/>
              <a:t> </a:t>
            </a:r>
            <a:r>
              <a:rPr lang="en-US" i="1" dirty="0" err="1"/>
              <a:t>lai</a:t>
            </a:r>
            <a:r>
              <a:rPr lang="en-US" i="1" dirty="0"/>
              <a:t> ra </a:t>
            </a:r>
            <a:r>
              <a:rPr lang="en-US" i="1" dirty="0" err="1"/>
              <a:t>sao</a:t>
            </a:r>
            <a:r>
              <a:rPr lang="en-US" i="1" dirty="0"/>
              <a:t>?”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142C46-DBDB-41D9-BB9D-B13973237A97}"/>
              </a:ext>
            </a:extLst>
          </p:cNvPr>
          <p:cNvSpPr txBox="1"/>
          <p:nvPr/>
        </p:nvSpPr>
        <p:spPr>
          <a:xfrm>
            <a:off x="-38007" y="3970780"/>
            <a:ext cx="1638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Đầu</a:t>
            </a:r>
            <a:r>
              <a:rPr lang="en-US" i="1" dirty="0"/>
              <a:t> ra</a:t>
            </a:r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có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A58B18-6870-4BD4-94EB-D97E5EDD69B6}"/>
              </a:ext>
            </a:extLst>
          </p:cNvPr>
          <p:cNvSpPr txBox="1"/>
          <p:nvPr/>
        </p:nvSpPr>
        <p:spPr>
          <a:xfrm>
            <a:off x="-38007" y="5062864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Hoạt</a:t>
            </a:r>
            <a:r>
              <a:rPr lang="en-US" i="1" dirty="0"/>
              <a:t> </a:t>
            </a:r>
            <a:r>
              <a:rPr lang="en-US" i="1" dirty="0" err="1"/>
              <a:t>động</a:t>
            </a:r>
            <a:r>
              <a:rPr lang="en-US" i="1" dirty="0"/>
              <a:t>/ </a:t>
            </a:r>
            <a:r>
              <a:rPr lang="en-US" i="1" dirty="0" err="1"/>
              <a:t>Đầu</a:t>
            </a:r>
            <a:r>
              <a:rPr lang="en-US" i="1" dirty="0"/>
              <a:t> </a:t>
            </a:r>
            <a:r>
              <a:rPr lang="en-US" i="1" dirty="0" err="1"/>
              <a:t>vào</a:t>
            </a:r>
            <a:endParaRPr lang="en-US" i="1" dirty="0"/>
          </a:p>
          <a:p>
            <a:pPr algn="ctr"/>
            <a:r>
              <a:rPr lang="en-US" i="1" dirty="0"/>
              <a:t>“</a:t>
            </a:r>
            <a:r>
              <a:rPr lang="en-US" i="1" dirty="0" err="1"/>
              <a:t>Cần</a:t>
            </a:r>
            <a:r>
              <a:rPr lang="en-US" i="1" dirty="0"/>
              <a:t> </a:t>
            </a:r>
            <a:r>
              <a:rPr lang="en-US" i="1" dirty="0" err="1"/>
              <a:t>làm</a:t>
            </a:r>
            <a:r>
              <a:rPr lang="en-US" i="1" dirty="0"/>
              <a:t> </a:t>
            </a:r>
            <a:r>
              <a:rPr lang="en-US" i="1" dirty="0" err="1"/>
              <a:t>gì</a:t>
            </a:r>
            <a:r>
              <a:rPr lang="en-US" i="1" dirty="0"/>
              <a:t>?”</a:t>
            </a:r>
          </a:p>
        </p:txBody>
      </p:sp>
    </p:spTree>
    <p:extLst>
      <p:ext uri="{BB962C8B-B14F-4D97-AF65-F5344CB8AC3E}">
        <p14:creationId xmlns:p14="http://schemas.microsoft.com/office/powerpoint/2010/main" val="358066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</p:bldLst>
  </p:timing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0</TotalTime>
  <Words>1115</Words>
  <Application>Microsoft Office PowerPoint</Application>
  <PresentationFormat>On-screen Show (4:3)</PresentationFormat>
  <Paragraphs>168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Retrospect</vt:lpstr>
      <vt:lpstr>Xây dựng chiến lược nhóm Sử dụng Lý thuyết thay đổi</vt:lpstr>
      <vt:lpstr>Lý thuyết thay đổi là gì</vt:lpstr>
      <vt:lpstr>Nhóm công tác Cà phê Philippines</vt:lpstr>
      <vt:lpstr>Nhóm công tác Cà phê Philippines</vt:lpstr>
      <vt:lpstr>Xác định mục tiêu (1/2)</vt:lpstr>
      <vt:lpstr>Xác định mục tiêu (2/2)</vt:lpstr>
      <vt:lpstr>Nhóm công tác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PPSA Strategic Direction for 2018</dc:title>
  <dc:creator>Julian Peach</dc:creator>
  <cp:lastModifiedBy>giang vu</cp:lastModifiedBy>
  <cp:revision>103</cp:revision>
  <cp:lastPrinted>2018-02-28T02:42:56Z</cp:lastPrinted>
  <dcterms:created xsi:type="dcterms:W3CDTF">2018-01-15T03:53:08Z</dcterms:created>
  <dcterms:modified xsi:type="dcterms:W3CDTF">2019-02-20T01:50:47Z</dcterms:modified>
</cp:coreProperties>
</file>